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60" r:id="rId2"/>
    <p:sldId id="283" r:id="rId3"/>
    <p:sldId id="280" r:id="rId4"/>
    <p:sldId id="276" r:id="rId5"/>
    <p:sldId id="277" r:id="rId6"/>
    <p:sldId id="275" r:id="rId7"/>
    <p:sldId id="278" r:id="rId8"/>
    <p:sldId id="279" r:id="rId9"/>
    <p:sldId id="270" r:id="rId10"/>
    <p:sldId id="266" r:id="rId11"/>
    <p:sldId id="263" r:id="rId12"/>
    <p:sldId id="264" r:id="rId13"/>
    <p:sldId id="267" r:id="rId14"/>
    <p:sldId id="271" r:id="rId15"/>
    <p:sldId id="261" r:id="rId16"/>
    <p:sldId id="281" r:id="rId17"/>
    <p:sldId id="269" r:id="rId18"/>
    <p:sldId id="282" r:id="rId19"/>
    <p:sldId id="257" r:id="rId20"/>
    <p:sldId id="272" r:id="rId21"/>
    <p:sldId id="273" r:id="rId22"/>
    <p:sldId id="268" r:id="rId23"/>
    <p:sldId id="274" r:id="rId24"/>
    <p:sldId id="284" r:id="rId2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D72"/>
    <a:srgbClr val="5EAE5E"/>
    <a:srgbClr val="66FF33"/>
    <a:srgbClr val="3AAAD2"/>
    <a:srgbClr val="7FD3F1"/>
    <a:srgbClr val="7EECF2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tski slog 1 – poudare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9195" autoAdjust="0"/>
  </p:normalViewPr>
  <p:slideViewPr>
    <p:cSldViewPr>
      <p:cViewPr varScale="1">
        <p:scale>
          <a:sx n="73" d="100"/>
          <a:sy n="7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04FAE-ECAB-4686-B5AC-DF48E4BC2F8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F4EABC6-3650-428B-9DD1-D2B121C41DA1}">
      <dgm:prSet phldrT="[besedilo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sl-SI" sz="2000" b="1" dirty="0" smtClean="0">
              <a:solidFill>
                <a:srgbClr val="C00000"/>
              </a:solidFill>
            </a:rPr>
            <a:t>PRS ZA KEMIJO V GIMNAZIJAH</a:t>
          </a:r>
        </a:p>
        <a:p>
          <a:r>
            <a:rPr lang="sl-SI" sz="2000" b="1" dirty="0" smtClean="0">
              <a:solidFill>
                <a:srgbClr val="C00000"/>
              </a:solidFill>
            </a:rPr>
            <a:t>(10 članov)</a:t>
          </a:r>
          <a:endParaRPr lang="sl-SI" sz="2000" b="1" dirty="0">
            <a:solidFill>
              <a:srgbClr val="C00000"/>
            </a:solidFill>
          </a:endParaRPr>
        </a:p>
      </dgm:t>
    </dgm:pt>
    <dgm:pt modelId="{116F9531-2D05-4CEF-8205-9DF29B895089}" type="parTrans" cxnId="{C0DFB4C1-14F8-4189-8597-ACF7BF4E4D55}">
      <dgm:prSet/>
      <dgm:spPr/>
      <dgm:t>
        <a:bodyPr/>
        <a:lstStyle/>
        <a:p>
          <a:endParaRPr lang="sl-SI"/>
        </a:p>
      </dgm:t>
    </dgm:pt>
    <dgm:pt modelId="{8F165AF0-D952-4D19-B744-50F74D15C72A}" type="sibTrans" cxnId="{C0DFB4C1-14F8-4189-8597-ACF7BF4E4D55}">
      <dgm:prSet/>
      <dgm:spPr/>
      <dgm:t>
        <a:bodyPr/>
        <a:lstStyle/>
        <a:p>
          <a:endParaRPr lang="sl-SI"/>
        </a:p>
      </dgm:t>
    </dgm:pt>
    <dgm:pt modelId="{FC45A8A5-E2CD-4095-A2E3-778EFE5DF089}">
      <dgm:prSet phldrT="[besedilo]"/>
      <dgm:spPr/>
      <dgm:t>
        <a:bodyPr/>
        <a:lstStyle/>
        <a:p>
          <a:r>
            <a:rPr lang="sl-SI" b="0" dirty="0" smtClean="0">
              <a:solidFill>
                <a:schemeClr val="tx1"/>
              </a:solidFill>
            </a:rPr>
            <a:t>strokovne podlage</a:t>
          </a:r>
          <a:endParaRPr lang="sl-SI" b="0" dirty="0">
            <a:solidFill>
              <a:schemeClr val="tx1"/>
            </a:solidFill>
          </a:endParaRPr>
        </a:p>
      </dgm:t>
    </dgm:pt>
    <dgm:pt modelId="{08C9186E-29DA-4830-AB91-59C96FF6E777}" type="parTrans" cxnId="{4C2887CC-EF44-447E-8C75-60CE9D7642E5}">
      <dgm:prSet/>
      <dgm:spPr/>
      <dgm:t>
        <a:bodyPr/>
        <a:lstStyle/>
        <a:p>
          <a:endParaRPr lang="sl-SI"/>
        </a:p>
      </dgm:t>
    </dgm:pt>
    <dgm:pt modelId="{4E9AF072-71C1-42E2-AECB-7CD145E9E54B}" type="sibTrans" cxnId="{4C2887CC-EF44-447E-8C75-60CE9D7642E5}">
      <dgm:prSet/>
      <dgm:spPr/>
      <dgm:t>
        <a:bodyPr/>
        <a:lstStyle/>
        <a:p>
          <a:endParaRPr lang="sl-SI"/>
        </a:p>
      </dgm:t>
    </dgm:pt>
    <dgm:pt modelId="{ACD692AA-9951-456F-8049-6F3ED359629E}">
      <dgm:prSet phldrT="[besedilo]"/>
      <dgm:spPr/>
      <dgm:t>
        <a:bodyPr/>
        <a:lstStyle/>
        <a:p>
          <a:r>
            <a:rPr lang="sl-SI" dirty="0" smtClean="0"/>
            <a:t>načrt izobraževanja in spremljave</a:t>
          </a:r>
          <a:endParaRPr lang="sl-SI" dirty="0"/>
        </a:p>
      </dgm:t>
    </dgm:pt>
    <dgm:pt modelId="{D33E0197-6B0D-4C91-9444-79F566550E4A}" type="parTrans" cxnId="{BF705B9F-57F0-48B8-B4E5-213A3602DB6C}">
      <dgm:prSet/>
      <dgm:spPr/>
      <dgm:t>
        <a:bodyPr/>
        <a:lstStyle/>
        <a:p>
          <a:endParaRPr lang="sl-SI"/>
        </a:p>
      </dgm:t>
    </dgm:pt>
    <dgm:pt modelId="{B3E13E46-2236-441A-947E-7797A68D5C96}" type="sibTrans" cxnId="{BF705B9F-57F0-48B8-B4E5-213A3602DB6C}">
      <dgm:prSet/>
      <dgm:spPr/>
      <dgm:t>
        <a:bodyPr/>
        <a:lstStyle/>
        <a:p>
          <a:endParaRPr lang="sl-SI"/>
        </a:p>
      </dgm:t>
    </dgm:pt>
    <dgm:pt modelId="{D170D76A-C42B-4195-87A2-A081E0F8910B}">
      <dgm:prSet phldrT="[besedilo]" custT="1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sl-SI" sz="2000" b="1" dirty="0" smtClean="0">
              <a:solidFill>
                <a:srgbClr val="C00000"/>
              </a:solidFill>
            </a:rPr>
            <a:t>UČITELJI MENTORJI</a:t>
          </a:r>
        </a:p>
        <a:p>
          <a:r>
            <a:rPr lang="sl-SI" sz="2000" b="1" dirty="0" smtClean="0">
              <a:solidFill>
                <a:srgbClr val="C00000"/>
              </a:solidFill>
            </a:rPr>
            <a:t>(12 učiteljev) </a:t>
          </a:r>
          <a:endParaRPr lang="sl-SI" sz="2000" b="1" dirty="0">
            <a:solidFill>
              <a:srgbClr val="C00000"/>
            </a:solidFill>
          </a:endParaRPr>
        </a:p>
      </dgm:t>
    </dgm:pt>
    <dgm:pt modelId="{C48F47CC-3D06-470B-B407-75E58065042B}" type="parTrans" cxnId="{ACA84BC2-51F5-4A2A-9425-1E0D5BB6093F}">
      <dgm:prSet/>
      <dgm:spPr/>
      <dgm:t>
        <a:bodyPr/>
        <a:lstStyle/>
        <a:p>
          <a:endParaRPr lang="sl-SI"/>
        </a:p>
      </dgm:t>
    </dgm:pt>
    <dgm:pt modelId="{D92C5A91-8CF1-460F-A971-AF40573813F0}" type="sibTrans" cxnId="{ACA84BC2-51F5-4A2A-9425-1E0D5BB6093F}">
      <dgm:prSet/>
      <dgm:spPr/>
      <dgm:t>
        <a:bodyPr/>
        <a:lstStyle/>
        <a:p>
          <a:endParaRPr lang="sl-SI"/>
        </a:p>
      </dgm:t>
    </dgm:pt>
    <dgm:pt modelId="{A135A4DA-1145-488C-A0E6-5F59D588AE62}">
      <dgm:prSet phldrT="[besedilo]"/>
      <dgm:spPr/>
      <dgm:t>
        <a:bodyPr/>
        <a:lstStyle/>
        <a:p>
          <a:r>
            <a:rPr lang="sl-SI" b="0" dirty="0" smtClean="0">
              <a:solidFill>
                <a:schemeClr val="tx1"/>
              </a:solidFill>
              <a:latin typeface="+mj-lt"/>
            </a:rPr>
            <a:t>razvijanje primerov dobre prakse delo</a:t>
          </a:r>
          <a:endParaRPr lang="sl-SI" b="0" dirty="0">
            <a:solidFill>
              <a:schemeClr val="tx1"/>
            </a:solidFill>
            <a:latin typeface="+mj-lt"/>
          </a:endParaRPr>
        </a:p>
      </dgm:t>
    </dgm:pt>
    <dgm:pt modelId="{9ADFD160-4375-42D9-91FE-566AE7100A05}" type="parTrans" cxnId="{38F73DD3-786D-472D-81DA-4053126C2B14}">
      <dgm:prSet/>
      <dgm:spPr/>
      <dgm:t>
        <a:bodyPr/>
        <a:lstStyle/>
        <a:p>
          <a:endParaRPr lang="sl-SI"/>
        </a:p>
      </dgm:t>
    </dgm:pt>
    <dgm:pt modelId="{870BB574-98DB-44E8-B462-C3702B354AED}" type="sibTrans" cxnId="{38F73DD3-786D-472D-81DA-4053126C2B14}">
      <dgm:prSet/>
      <dgm:spPr/>
      <dgm:t>
        <a:bodyPr/>
        <a:lstStyle/>
        <a:p>
          <a:endParaRPr lang="sl-SI"/>
        </a:p>
      </dgm:t>
    </dgm:pt>
    <dgm:pt modelId="{BD53ED41-551B-49C4-A36D-0A8F696F4B4A}">
      <dgm:prSet phldrT="[besedilo]"/>
      <dgm:spPr/>
      <dgm:t>
        <a:bodyPr/>
        <a:lstStyle/>
        <a:p>
          <a:r>
            <a:rPr lang="sl-SI" b="0" dirty="0" smtClean="0">
              <a:solidFill>
                <a:schemeClr val="tx1"/>
              </a:solidFill>
              <a:latin typeface="+mj-lt"/>
            </a:rPr>
            <a:t>didaktična gradiva</a:t>
          </a:r>
          <a:endParaRPr lang="sl-SI" b="0" dirty="0">
            <a:solidFill>
              <a:schemeClr val="tx1"/>
            </a:solidFill>
            <a:latin typeface="+mj-lt"/>
          </a:endParaRPr>
        </a:p>
      </dgm:t>
    </dgm:pt>
    <dgm:pt modelId="{864610CF-890D-4292-8283-E0F995CE93FD}" type="parTrans" cxnId="{D1C89B2D-CF21-4AB8-9A2B-5F77C97563E4}">
      <dgm:prSet/>
      <dgm:spPr/>
      <dgm:t>
        <a:bodyPr/>
        <a:lstStyle/>
        <a:p>
          <a:endParaRPr lang="sl-SI"/>
        </a:p>
      </dgm:t>
    </dgm:pt>
    <dgm:pt modelId="{460524B9-89CA-496B-8B53-B4F5AFCE3D88}" type="sibTrans" cxnId="{D1C89B2D-CF21-4AB8-9A2B-5F77C97563E4}">
      <dgm:prSet/>
      <dgm:spPr/>
      <dgm:t>
        <a:bodyPr/>
        <a:lstStyle/>
        <a:p>
          <a:endParaRPr lang="sl-SI"/>
        </a:p>
      </dgm:t>
    </dgm:pt>
    <dgm:pt modelId="{D8126AF3-D88E-4F12-931F-22C445B7855F}">
      <dgm:prSet phldrT="[besedil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l-SI" sz="2000" b="1" dirty="0" smtClean="0">
              <a:solidFill>
                <a:srgbClr val="C00000"/>
              </a:solidFill>
            </a:rPr>
            <a:t>UČITELJI IN LABORANTI KEMIJE</a:t>
          </a:r>
          <a:endParaRPr lang="sl-SI" sz="2000" b="1" dirty="0">
            <a:solidFill>
              <a:srgbClr val="C00000"/>
            </a:solidFill>
          </a:endParaRPr>
        </a:p>
      </dgm:t>
    </dgm:pt>
    <dgm:pt modelId="{648AB91B-3CC0-45BA-8146-ED99C1105895}" type="parTrans" cxnId="{029F45E8-935C-4D1A-95D3-7F6E17D0DBF9}">
      <dgm:prSet/>
      <dgm:spPr/>
      <dgm:t>
        <a:bodyPr/>
        <a:lstStyle/>
        <a:p>
          <a:endParaRPr lang="sl-SI"/>
        </a:p>
      </dgm:t>
    </dgm:pt>
    <dgm:pt modelId="{CF1177C5-5EAB-420E-A1A8-3243E626AC6A}" type="sibTrans" cxnId="{029F45E8-935C-4D1A-95D3-7F6E17D0DBF9}">
      <dgm:prSet/>
      <dgm:spPr/>
      <dgm:t>
        <a:bodyPr/>
        <a:lstStyle/>
        <a:p>
          <a:endParaRPr lang="sl-SI"/>
        </a:p>
      </dgm:t>
    </dgm:pt>
    <dgm:pt modelId="{81BF5AC3-5146-426E-B353-D935DAB6C672}">
      <dgm:prSet phldrT="[besedilo]"/>
      <dgm:spPr/>
      <dgm:t>
        <a:bodyPr/>
        <a:lstStyle/>
        <a:p>
          <a:r>
            <a:rPr lang="sl-SI" dirty="0" smtClean="0"/>
            <a:t>uvajanje novosti iz posodobljenega UN</a:t>
          </a:r>
          <a:endParaRPr lang="sl-SI" dirty="0"/>
        </a:p>
      </dgm:t>
    </dgm:pt>
    <dgm:pt modelId="{DF0DE48B-2396-4DEA-B859-71240B14EA52}" type="parTrans" cxnId="{F63E38DE-E523-42D7-9EC7-DD8EABF02DAC}">
      <dgm:prSet/>
      <dgm:spPr/>
      <dgm:t>
        <a:bodyPr/>
        <a:lstStyle/>
        <a:p>
          <a:endParaRPr lang="sl-SI"/>
        </a:p>
      </dgm:t>
    </dgm:pt>
    <dgm:pt modelId="{B4DC3E34-27ED-426D-BEEC-ED9A7D1AAEA4}" type="sibTrans" cxnId="{F63E38DE-E523-42D7-9EC7-DD8EABF02DAC}">
      <dgm:prSet/>
      <dgm:spPr/>
      <dgm:t>
        <a:bodyPr/>
        <a:lstStyle/>
        <a:p>
          <a:endParaRPr lang="sl-SI"/>
        </a:p>
      </dgm:t>
    </dgm:pt>
    <dgm:pt modelId="{E1402EF0-6314-4B76-9F21-10D4EE372408}">
      <dgm:prSet phldrT="[besedilo]"/>
      <dgm:spPr/>
      <dgm:t>
        <a:bodyPr/>
        <a:lstStyle/>
        <a:p>
          <a:r>
            <a:rPr lang="sl-SI" dirty="0" err="1" smtClean="0"/>
            <a:t>medpredmetno</a:t>
          </a:r>
          <a:r>
            <a:rPr lang="sl-SI" dirty="0" smtClean="0"/>
            <a:t> povezovanje</a:t>
          </a:r>
          <a:endParaRPr lang="sl-SI" dirty="0"/>
        </a:p>
      </dgm:t>
    </dgm:pt>
    <dgm:pt modelId="{A8A3CE9D-4207-477E-A851-C72175F2162A}" type="parTrans" cxnId="{31A35A2F-BD05-497A-99C9-F44D84D9A502}">
      <dgm:prSet/>
      <dgm:spPr/>
      <dgm:t>
        <a:bodyPr/>
        <a:lstStyle/>
        <a:p>
          <a:endParaRPr lang="sl-SI"/>
        </a:p>
      </dgm:t>
    </dgm:pt>
    <dgm:pt modelId="{556781C1-146B-403F-93EA-D3FC4479EBD4}" type="sibTrans" cxnId="{31A35A2F-BD05-497A-99C9-F44D84D9A502}">
      <dgm:prSet/>
      <dgm:spPr/>
      <dgm:t>
        <a:bodyPr/>
        <a:lstStyle/>
        <a:p>
          <a:endParaRPr lang="sl-SI"/>
        </a:p>
      </dgm:t>
    </dgm:pt>
    <dgm:pt modelId="{CFE96511-2B36-4317-83D5-9ADCCD4EB794}">
      <dgm:prSet phldrT="[besedilo]"/>
      <dgm:spPr/>
      <dgm:t>
        <a:bodyPr/>
        <a:lstStyle/>
        <a:p>
          <a:r>
            <a:rPr lang="sl-SI" dirty="0" smtClean="0"/>
            <a:t>didaktična gradiva</a:t>
          </a:r>
          <a:endParaRPr lang="sl-SI" dirty="0"/>
        </a:p>
      </dgm:t>
    </dgm:pt>
    <dgm:pt modelId="{9AF0847D-1789-41FC-AE34-37312EC9A6A4}" type="parTrans" cxnId="{90593250-3B34-4F98-A518-0988F1EBBDC9}">
      <dgm:prSet/>
      <dgm:spPr/>
      <dgm:t>
        <a:bodyPr/>
        <a:lstStyle/>
        <a:p>
          <a:endParaRPr lang="sl-SI"/>
        </a:p>
      </dgm:t>
    </dgm:pt>
    <dgm:pt modelId="{890CF958-5F9C-4D40-9715-466831E10CB4}" type="sibTrans" cxnId="{90593250-3B34-4F98-A518-0988F1EBBDC9}">
      <dgm:prSet/>
      <dgm:spPr/>
      <dgm:t>
        <a:bodyPr/>
        <a:lstStyle/>
        <a:p>
          <a:endParaRPr lang="sl-SI"/>
        </a:p>
      </dgm:t>
    </dgm:pt>
    <dgm:pt modelId="{8245157E-50A5-4A09-930B-D4CB0CF4DD34}">
      <dgm:prSet/>
      <dgm:spPr/>
      <dgm:t>
        <a:bodyPr/>
        <a:lstStyle/>
        <a:p>
          <a:r>
            <a:rPr lang="sl-SI" b="0" dirty="0" smtClean="0">
              <a:solidFill>
                <a:schemeClr val="tx1"/>
              </a:solidFill>
              <a:latin typeface="+mj-lt"/>
            </a:rPr>
            <a:t>priprava </a:t>
          </a:r>
          <a:r>
            <a:rPr lang="sl-SI" b="0" dirty="0" err="1" smtClean="0">
              <a:solidFill>
                <a:schemeClr val="tx1"/>
              </a:solidFill>
              <a:latin typeface="+mj-lt"/>
            </a:rPr>
            <a:t>hospitacijskih</a:t>
          </a:r>
          <a:r>
            <a:rPr lang="sl-SI" b="0" dirty="0" smtClean="0">
              <a:solidFill>
                <a:schemeClr val="tx1"/>
              </a:solidFill>
              <a:latin typeface="+mj-lt"/>
            </a:rPr>
            <a:t> ur </a:t>
          </a:r>
          <a:endParaRPr lang="sl-SI" b="0" dirty="0">
            <a:solidFill>
              <a:schemeClr val="tx1"/>
            </a:solidFill>
            <a:latin typeface="+mj-lt"/>
          </a:endParaRPr>
        </a:p>
      </dgm:t>
    </dgm:pt>
    <dgm:pt modelId="{20FF32D0-51C5-45A6-AEF7-1F35A079D40B}" type="parTrans" cxnId="{54DC72B1-02C3-4D81-A76C-57113A22F783}">
      <dgm:prSet/>
      <dgm:spPr/>
      <dgm:t>
        <a:bodyPr/>
        <a:lstStyle/>
        <a:p>
          <a:endParaRPr lang="sl-SI"/>
        </a:p>
      </dgm:t>
    </dgm:pt>
    <dgm:pt modelId="{A30421BB-4DEC-4147-BE14-3116FFF8587C}" type="sibTrans" cxnId="{54DC72B1-02C3-4D81-A76C-57113A22F783}">
      <dgm:prSet/>
      <dgm:spPr/>
      <dgm:t>
        <a:bodyPr/>
        <a:lstStyle/>
        <a:p>
          <a:endParaRPr lang="sl-SI"/>
        </a:p>
      </dgm:t>
    </dgm:pt>
    <dgm:pt modelId="{35B8D939-4FA4-406D-953E-EF05337C18FE}">
      <dgm:prSet phldrT="[besedilo]"/>
      <dgm:spPr/>
      <dgm:t>
        <a:bodyPr/>
        <a:lstStyle/>
        <a:p>
          <a:r>
            <a:rPr lang="sl-SI" dirty="0" smtClean="0"/>
            <a:t>Publikacija: Posodobitve pouka kemije  v gimnaziji</a:t>
          </a:r>
          <a:endParaRPr lang="sl-SI" dirty="0"/>
        </a:p>
      </dgm:t>
    </dgm:pt>
    <dgm:pt modelId="{253596B8-4DB1-4169-AAFE-2B16459A4433}" type="parTrans" cxnId="{73C6E401-6E95-4541-99D0-7D70174F7E03}">
      <dgm:prSet/>
      <dgm:spPr/>
      <dgm:t>
        <a:bodyPr/>
        <a:lstStyle/>
        <a:p>
          <a:endParaRPr lang="sl-SI"/>
        </a:p>
      </dgm:t>
    </dgm:pt>
    <dgm:pt modelId="{55AAA9B8-167F-4FBB-B344-19D779C8FC4A}" type="sibTrans" cxnId="{73C6E401-6E95-4541-99D0-7D70174F7E03}">
      <dgm:prSet/>
      <dgm:spPr/>
      <dgm:t>
        <a:bodyPr/>
        <a:lstStyle/>
        <a:p>
          <a:endParaRPr lang="sl-SI"/>
        </a:p>
      </dgm:t>
    </dgm:pt>
    <dgm:pt modelId="{1BF15E7A-4C50-48A8-8EBE-5E6A44EE9B4A}">
      <dgm:prSet phldrT="[besedilo]"/>
      <dgm:spPr/>
      <dgm:t>
        <a:bodyPr/>
        <a:lstStyle/>
        <a:p>
          <a:r>
            <a:rPr lang="sl-SI" b="0" dirty="0" smtClean="0">
              <a:solidFill>
                <a:schemeClr val="tx1"/>
              </a:solidFill>
              <a:latin typeface="+mj-lt"/>
            </a:rPr>
            <a:t>sodelovanje pri izobraževanju in spremljavi pouka kemije</a:t>
          </a:r>
          <a:endParaRPr lang="sl-SI" b="0" dirty="0">
            <a:solidFill>
              <a:schemeClr val="tx1"/>
            </a:solidFill>
            <a:latin typeface="+mj-lt"/>
          </a:endParaRPr>
        </a:p>
      </dgm:t>
    </dgm:pt>
    <dgm:pt modelId="{BEF7B99D-5823-46F1-B750-1D97A30223CA}" type="parTrans" cxnId="{C5DF0183-2070-4295-A965-FD97CB956D70}">
      <dgm:prSet/>
      <dgm:spPr/>
      <dgm:t>
        <a:bodyPr/>
        <a:lstStyle/>
        <a:p>
          <a:endParaRPr lang="sl-SI"/>
        </a:p>
      </dgm:t>
    </dgm:pt>
    <dgm:pt modelId="{4CBD6B64-31CF-4179-A23D-2D1974C3249D}" type="sibTrans" cxnId="{C5DF0183-2070-4295-A965-FD97CB956D70}">
      <dgm:prSet/>
      <dgm:spPr/>
      <dgm:t>
        <a:bodyPr/>
        <a:lstStyle/>
        <a:p>
          <a:endParaRPr lang="sl-SI"/>
        </a:p>
      </dgm:t>
    </dgm:pt>
    <dgm:pt modelId="{204C2718-F488-4F26-BDB7-D75A703C5813}">
      <dgm:prSet phldrT="[besedilo]"/>
      <dgm:spPr/>
      <dgm:t>
        <a:bodyPr/>
        <a:lstStyle/>
        <a:p>
          <a:r>
            <a:rPr lang="sl-SI" dirty="0" smtClean="0"/>
            <a:t>timsko poučevanje</a:t>
          </a:r>
          <a:endParaRPr lang="sl-SI" dirty="0"/>
        </a:p>
      </dgm:t>
    </dgm:pt>
    <dgm:pt modelId="{F12267B2-F975-47DA-B699-429BAB1F7112}" type="parTrans" cxnId="{A35488B2-3915-479A-A8D4-5ACB15C80CB4}">
      <dgm:prSet/>
      <dgm:spPr/>
      <dgm:t>
        <a:bodyPr/>
        <a:lstStyle/>
        <a:p>
          <a:endParaRPr lang="sl-SI"/>
        </a:p>
      </dgm:t>
    </dgm:pt>
    <dgm:pt modelId="{2A54DC94-A6AE-4B01-BA12-C2111125B886}" type="sibTrans" cxnId="{A35488B2-3915-479A-A8D4-5ACB15C80CB4}">
      <dgm:prSet/>
      <dgm:spPr/>
      <dgm:t>
        <a:bodyPr/>
        <a:lstStyle/>
        <a:p>
          <a:endParaRPr lang="sl-SI"/>
        </a:p>
      </dgm:t>
    </dgm:pt>
    <dgm:pt modelId="{EE123B7E-6D7C-4501-9D5F-B9F340A2390D}">
      <dgm:prSet phldrT="[besedilo]"/>
      <dgm:spPr/>
      <dgm:t>
        <a:bodyPr/>
        <a:lstStyle/>
        <a:p>
          <a:r>
            <a:rPr lang="sl-SI" dirty="0" smtClean="0"/>
            <a:t>uvajanje projektno-sodelovalnega dela</a:t>
          </a:r>
          <a:endParaRPr lang="sl-SI" dirty="0"/>
        </a:p>
      </dgm:t>
    </dgm:pt>
    <dgm:pt modelId="{42908F6B-B3FA-492C-BA04-07CC17FA06A5}" type="parTrans" cxnId="{34023587-CF25-430C-A01D-A6FA218A908D}">
      <dgm:prSet/>
      <dgm:spPr/>
      <dgm:t>
        <a:bodyPr/>
        <a:lstStyle/>
        <a:p>
          <a:endParaRPr lang="sl-SI"/>
        </a:p>
      </dgm:t>
    </dgm:pt>
    <dgm:pt modelId="{74254BC9-41EC-43A3-BB3F-54DAFFC4ABE2}" type="sibTrans" cxnId="{34023587-CF25-430C-A01D-A6FA218A908D}">
      <dgm:prSet/>
      <dgm:spPr/>
      <dgm:t>
        <a:bodyPr/>
        <a:lstStyle/>
        <a:p>
          <a:endParaRPr lang="sl-SI"/>
        </a:p>
      </dgm:t>
    </dgm:pt>
    <dgm:pt modelId="{17C2C524-B2D0-49FD-BC5F-27BEF2F4995A}">
      <dgm:prSet phldrT="[besedilo]"/>
      <dgm:spPr/>
      <dgm:t>
        <a:bodyPr/>
        <a:lstStyle/>
        <a:p>
          <a:endParaRPr lang="sl-SI" dirty="0"/>
        </a:p>
      </dgm:t>
    </dgm:pt>
    <dgm:pt modelId="{A6774644-3E0A-494E-BB2F-7A046E087ACC}" type="parTrans" cxnId="{FD866E9A-8D6C-4963-8DD4-5C0EBCF6AAA0}">
      <dgm:prSet/>
      <dgm:spPr/>
      <dgm:t>
        <a:bodyPr/>
        <a:lstStyle/>
        <a:p>
          <a:endParaRPr lang="sl-SI"/>
        </a:p>
      </dgm:t>
    </dgm:pt>
    <dgm:pt modelId="{C841ECBB-DC1B-4F39-8FDB-3DEA50E7B542}" type="sibTrans" cxnId="{FD866E9A-8D6C-4963-8DD4-5C0EBCF6AAA0}">
      <dgm:prSet/>
      <dgm:spPr/>
      <dgm:t>
        <a:bodyPr/>
        <a:lstStyle/>
        <a:p>
          <a:endParaRPr lang="sl-SI"/>
        </a:p>
      </dgm:t>
    </dgm:pt>
    <dgm:pt modelId="{5C0C36AD-2DCC-4680-9E0C-11C982B06C7D}">
      <dgm:prSet phldrT="[besedilo]"/>
      <dgm:spPr/>
      <dgm:t>
        <a:bodyPr/>
        <a:lstStyle/>
        <a:p>
          <a:r>
            <a:rPr lang="sl-SI" dirty="0" smtClean="0"/>
            <a:t>izobraževanje in evalvacija</a:t>
          </a:r>
          <a:endParaRPr lang="sl-SI" dirty="0"/>
        </a:p>
      </dgm:t>
    </dgm:pt>
    <dgm:pt modelId="{B3CE9A9D-22D5-45CD-80C9-84669BF49A18}" type="parTrans" cxnId="{8AF39D91-CF0D-4222-A00D-E37B3DA14AA3}">
      <dgm:prSet/>
      <dgm:spPr/>
      <dgm:t>
        <a:bodyPr/>
        <a:lstStyle/>
        <a:p>
          <a:endParaRPr lang="sl-SI"/>
        </a:p>
      </dgm:t>
    </dgm:pt>
    <dgm:pt modelId="{D23DE862-6C1D-44DD-9787-91753B252AAC}" type="sibTrans" cxnId="{8AF39D91-CF0D-4222-A00D-E37B3DA14AA3}">
      <dgm:prSet/>
      <dgm:spPr/>
      <dgm:t>
        <a:bodyPr/>
        <a:lstStyle/>
        <a:p>
          <a:endParaRPr lang="sl-SI"/>
        </a:p>
      </dgm:t>
    </dgm:pt>
    <dgm:pt modelId="{DFCB88C1-F3B0-4835-B3A8-3C48BF061042}">
      <dgm:prSet phldrT="[besedilo]"/>
      <dgm:spPr/>
      <dgm:t>
        <a:bodyPr/>
        <a:lstStyle/>
        <a:p>
          <a:r>
            <a:rPr lang="sl-SI" dirty="0" smtClean="0"/>
            <a:t>uvajanje problemsko zasnovanega eksperimentalnega dela</a:t>
          </a:r>
          <a:endParaRPr lang="sl-SI" dirty="0"/>
        </a:p>
      </dgm:t>
    </dgm:pt>
    <dgm:pt modelId="{6180C6D2-2347-4DF3-841B-A8E7C1F8344D}" type="parTrans" cxnId="{F069421F-5D7A-4081-B354-6499008FD608}">
      <dgm:prSet/>
      <dgm:spPr/>
      <dgm:t>
        <a:bodyPr/>
        <a:lstStyle/>
        <a:p>
          <a:endParaRPr lang="sl-SI"/>
        </a:p>
      </dgm:t>
    </dgm:pt>
    <dgm:pt modelId="{7714A207-962C-44ED-888F-114E48E99A95}" type="sibTrans" cxnId="{F069421F-5D7A-4081-B354-6499008FD608}">
      <dgm:prSet/>
      <dgm:spPr/>
      <dgm:t>
        <a:bodyPr/>
        <a:lstStyle/>
        <a:p>
          <a:endParaRPr lang="sl-SI"/>
        </a:p>
      </dgm:t>
    </dgm:pt>
    <dgm:pt modelId="{4534CE68-3CF2-4AB5-8F2A-AD6D7434200F}">
      <dgm:prSet phldrT="[besedilo]"/>
      <dgm:spPr/>
      <dgm:t>
        <a:bodyPr/>
        <a:lstStyle/>
        <a:p>
          <a:endParaRPr lang="sl-SI" dirty="0"/>
        </a:p>
      </dgm:t>
    </dgm:pt>
    <dgm:pt modelId="{25EC8E29-A4D2-4B03-AB62-030B263F7C29}" type="parTrans" cxnId="{8860CCE4-D477-42AB-8F7F-33BF56FC1051}">
      <dgm:prSet/>
      <dgm:spPr/>
      <dgm:t>
        <a:bodyPr/>
        <a:lstStyle/>
        <a:p>
          <a:endParaRPr lang="sl-SI"/>
        </a:p>
      </dgm:t>
    </dgm:pt>
    <dgm:pt modelId="{E3227DE5-7149-40B2-A434-61570552E4C1}" type="sibTrans" cxnId="{8860CCE4-D477-42AB-8F7F-33BF56FC1051}">
      <dgm:prSet/>
      <dgm:spPr/>
      <dgm:t>
        <a:bodyPr/>
        <a:lstStyle/>
        <a:p>
          <a:endParaRPr lang="sl-SI"/>
        </a:p>
      </dgm:t>
    </dgm:pt>
    <dgm:pt modelId="{62F1A7DB-7671-4556-A733-F552483629E8}">
      <dgm:prSet phldrT="[besedilo]"/>
      <dgm:spPr/>
      <dgm:t>
        <a:bodyPr/>
        <a:lstStyle/>
        <a:p>
          <a:r>
            <a:rPr lang="sl-SI" dirty="0" smtClean="0"/>
            <a:t>Uvajanje nova kultura preverjanja in ocenjevanja znanja</a:t>
          </a:r>
          <a:endParaRPr lang="sl-SI" dirty="0"/>
        </a:p>
      </dgm:t>
    </dgm:pt>
    <dgm:pt modelId="{A7A74C9E-6C52-4267-B710-077EFDAA4280}" type="parTrans" cxnId="{4074B8FB-369C-41F5-82DC-42F6957C0FE6}">
      <dgm:prSet/>
      <dgm:spPr/>
      <dgm:t>
        <a:bodyPr/>
        <a:lstStyle/>
        <a:p>
          <a:endParaRPr lang="sl-SI"/>
        </a:p>
      </dgm:t>
    </dgm:pt>
    <dgm:pt modelId="{37E722EF-B323-41A4-B986-2D8E72C63BEC}" type="sibTrans" cxnId="{4074B8FB-369C-41F5-82DC-42F6957C0FE6}">
      <dgm:prSet/>
      <dgm:spPr/>
      <dgm:t>
        <a:bodyPr/>
        <a:lstStyle/>
        <a:p>
          <a:endParaRPr lang="sl-SI"/>
        </a:p>
      </dgm:t>
    </dgm:pt>
    <dgm:pt modelId="{80B47F8D-4F33-4382-B4FE-8AEC74090F7A}" type="pres">
      <dgm:prSet presAssocID="{C4904FAE-ECAB-4686-B5AC-DF48E4BC2F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5CDD7694-9A40-447E-B1FE-FD9B879E634A}" type="pres">
      <dgm:prSet presAssocID="{9F4EABC6-3650-428B-9DD1-D2B121C41DA1}" presName="circle1" presStyleLbl="node1" presStyleIdx="0" presStyleCnt="3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/>
        </a:p>
      </dgm:t>
    </dgm:pt>
    <dgm:pt modelId="{2BFCD720-39F8-4125-9FA0-164A3867B65D}" type="pres">
      <dgm:prSet presAssocID="{9F4EABC6-3650-428B-9DD1-D2B121C41DA1}" presName="space" presStyleCnt="0"/>
      <dgm:spPr/>
    </dgm:pt>
    <dgm:pt modelId="{04477FDD-CADE-4D2D-9858-C997A4F0676F}" type="pres">
      <dgm:prSet presAssocID="{9F4EABC6-3650-428B-9DD1-D2B121C41DA1}" presName="rect1" presStyleLbl="alignAcc1" presStyleIdx="0" presStyleCnt="3"/>
      <dgm:spPr/>
      <dgm:t>
        <a:bodyPr/>
        <a:lstStyle/>
        <a:p>
          <a:endParaRPr lang="sl-SI"/>
        </a:p>
      </dgm:t>
    </dgm:pt>
    <dgm:pt modelId="{14C02B58-98EA-462C-8026-5D39E5AB2FA4}" type="pres">
      <dgm:prSet presAssocID="{D170D76A-C42B-4195-87A2-A081E0F8910B}" presName="vertSpace2" presStyleLbl="node1" presStyleIdx="0" presStyleCnt="3"/>
      <dgm:spPr/>
    </dgm:pt>
    <dgm:pt modelId="{1C5781A3-1BA1-485E-9D13-54E99B08DF5C}" type="pres">
      <dgm:prSet presAssocID="{D170D76A-C42B-4195-87A2-A081E0F8910B}" presName="circle2" presStyleLbl="nod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l-SI"/>
        </a:p>
      </dgm:t>
    </dgm:pt>
    <dgm:pt modelId="{D2CB62C1-7021-4031-9FEB-51C6525436E7}" type="pres">
      <dgm:prSet presAssocID="{D170D76A-C42B-4195-87A2-A081E0F8910B}" presName="rect2" presStyleLbl="alignAcc1" presStyleIdx="1" presStyleCnt="3"/>
      <dgm:spPr/>
      <dgm:t>
        <a:bodyPr/>
        <a:lstStyle/>
        <a:p>
          <a:endParaRPr lang="sl-SI"/>
        </a:p>
      </dgm:t>
    </dgm:pt>
    <dgm:pt modelId="{9DF19BCC-B178-49BF-A2C1-62B3ACCDE570}" type="pres">
      <dgm:prSet presAssocID="{D8126AF3-D88E-4F12-931F-22C445B7855F}" presName="vertSpace3" presStyleLbl="node1" presStyleIdx="1" presStyleCnt="3"/>
      <dgm:spPr/>
    </dgm:pt>
    <dgm:pt modelId="{FBBADD04-571F-46E1-A3AD-382619E344F5}" type="pres">
      <dgm:prSet presAssocID="{D8126AF3-D88E-4F12-931F-22C445B7855F}" presName="circle3" presStyleLbl="node1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sl-SI"/>
        </a:p>
      </dgm:t>
    </dgm:pt>
    <dgm:pt modelId="{647B044A-A619-4BDB-B9B8-3FC3F61EA65C}" type="pres">
      <dgm:prSet presAssocID="{D8126AF3-D88E-4F12-931F-22C445B7855F}" presName="rect3" presStyleLbl="alignAcc1" presStyleIdx="2" presStyleCnt="3"/>
      <dgm:spPr/>
      <dgm:t>
        <a:bodyPr/>
        <a:lstStyle/>
        <a:p>
          <a:endParaRPr lang="sl-SI"/>
        </a:p>
      </dgm:t>
    </dgm:pt>
    <dgm:pt modelId="{A8DB25F8-0F70-4BFB-A246-64218B2985D9}" type="pres">
      <dgm:prSet presAssocID="{9F4EABC6-3650-428B-9DD1-D2B121C41DA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00E225-B8AF-42CF-9E1C-433DE6027FF8}" type="pres">
      <dgm:prSet presAssocID="{9F4EABC6-3650-428B-9DD1-D2B121C41DA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33B28A3-AAF2-4FBC-9692-DF97EF996F6F}" type="pres">
      <dgm:prSet presAssocID="{D170D76A-C42B-4195-87A2-A081E0F8910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804F298-8F9B-4D3F-BD30-DA20E8B8A68B}" type="pres">
      <dgm:prSet presAssocID="{D170D76A-C42B-4195-87A2-A081E0F8910B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A6BBD65-C681-41D2-9E9D-E4F8944BEA2F}" type="pres">
      <dgm:prSet presAssocID="{D8126AF3-D88E-4F12-931F-22C445B7855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B680858-A31D-4D88-B723-69B10AE82F77}" type="pres">
      <dgm:prSet presAssocID="{D8126AF3-D88E-4F12-931F-22C445B7855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63E38DE-E523-42D7-9EC7-DD8EABF02DAC}" srcId="{D8126AF3-D88E-4F12-931F-22C445B7855F}" destId="{81BF5AC3-5146-426E-B353-D935DAB6C672}" srcOrd="0" destOrd="0" parTransId="{DF0DE48B-2396-4DEA-B859-71240B14EA52}" sibTransId="{B4DC3E34-27ED-426D-BEEC-ED9A7D1AAEA4}"/>
    <dgm:cxn modelId="{C5DF0183-2070-4295-A965-FD97CB956D70}" srcId="{D170D76A-C42B-4195-87A2-A081E0F8910B}" destId="{1BF15E7A-4C50-48A8-8EBE-5E6A44EE9B4A}" srcOrd="3" destOrd="0" parTransId="{BEF7B99D-5823-46F1-B750-1D97A30223CA}" sibTransId="{4CBD6B64-31CF-4179-A23D-2D1974C3249D}"/>
    <dgm:cxn modelId="{111770ED-3CA9-4999-B58D-C1269AF023BE}" type="presOf" srcId="{FC45A8A5-E2CD-4095-A2E3-778EFE5DF089}" destId="{6200E225-B8AF-42CF-9E1C-433DE6027FF8}" srcOrd="0" destOrd="0" presId="urn:microsoft.com/office/officeart/2005/8/layout/target3"/>
    <dgm:cxn modelId="{5216740E-48C7-4ED0-9016-A4DB650DCB15}" type="presOf" srcId="{17C2C524-B2D0-49FD-BC5F-27BEF2F4995A}" destId="{CB680858-A31D-4D88-B723-69B10AE82F77}" srcOrd="0" destOrd="7" presId="urn:microsoft.com/office/officeart/2005/8/layout/target3"/>
    <dgm:cxn modelId="{54DC72B1-02C3-4D81-A76C-57113A22F783}" srcId="{D170D76A-C42B-4195-87A2-A081E0F8910B}" destId="{8245157E-50A5-4A09-930B-D4CB0CF4DD34}" srcOrd="1" destOrd="0" parTransId="{20FF32D0-51C5-45A6-AEF7-1F35A079D40B}" sibTransId="{A30421BB-4DEC-4147-BE14-3116FFF8587C}"/>
    <dgm:cxn modelId="{38F73DD3-786D-472D-81DA-4053126C2B14}" srcId="{D170D76A-C42B-4195-87A2-A081E0F8910B}" destId="{A135A4DA-1145-488C-A0E6-5F59D588AE62}" srcOrd="0" destOrd="0" parTransId="{9ADFD160-4375-42D9-91FE-566AE7100A05}" sibTransId="{870BB574-98DB-44E8-B462-C3702B354AED}"/>
    <dgm:cxn modelId="{91DBB97F-6124-41A2-940B-34E77EE5008F}" type="presOf" srcId="{5C0C36AD-2DCC-4680-9E0C-11C982B06C7D}" destId="{6200E225-B8AF-42CF-9E1C-433DE6027FF8}" srcOrd="0" destOrd="4" presId="urn:microsoft.com/office/officeart/2005/8/layout/target3"/>
    <dgm:cxn modelId="{4074B8FB-369C-41F5-82DC-42F6957C0FE6}" srcId="{D8126AF3-D88E-4F12-931F-22C445B7855F}" destId="{62F1A7DB-7671-4556-A733-F552483629E8}" srcOrd="5" destOrd="0" parTransId="{A7A74C9E-6C52-4267-B710-077EFDAA4280}" sibTransId="{37E722EF-B323-41A4-B986-2D8E72C63BEC}"/>
    <dgm:cxn modelId="{92B04EA2-C6D3-4063-B304-782EEC2B38AA}" type="presOf" srcId="{EE123B7E-6D7C-4501-9D5F-B9F340A2390D}" destId="{CB680858-A31D-4D88-B723-69B10AE82F77}" srcOrd="0" destOrd="3" presId="urn:microsoft.com/office/officeart/2005/8/layout/target3"/>
    <dgm:cxn modelId="{FB1E1B08-D84B-4FB6-B1D1-96FD19CB04D4}" type="presOf" srcId="{1BF15E7A-4C50-48A8-8EBE-5E6A44EE9B4A}" destId="{D804F298-8F9B-4D3F-BD30-DA20E8B8A68B}" srcOrd="0" destOrd="3" presId="urn:microsoft.com/office/officeart/2005/8/layout/target3"/>
    <dgm:cxn modelId="{90593250-3B34-4F98-A518-0988F1EBBDC9}" srcId="{9F4EABC6-3650-428B-9DD1-D2B121C41DA1}" destId="{CFE96511-2B36-4317-83D5-9ADCCD4EB794}" srcOrd="1" destOrd="0" parTransId="{9AF0847D-1789-41FC-AE34-37312EC9A6A4}" sibTransId="{890CF958-5F9C-4D40-9715-466831E10CB4}"/>
    <dgm:cxn modelId="{73C6E401-6E95-4541-99D0-7D70174F7E03}" srcId="{9F4EABC6-3650-428B-9DD1-D2B121C41DA1}" destId="{35B8D939-4FA4-406D-953E-EF05337C18FE}" srcOrd="3" destOrd="0" parTransId="{253596B8-4DB1-4169-AAFE-2B16459A4433}" sibTransId="{55AAA9B8-167F-4FBB-B344-19D779C8FC4A}"/>
    <dgm:cxn modelId="{5934A62A-E989-4572-8D9C-E75AF587B606}" type="presOf" srcId="{ACD692AA-9951-456F-8049-6F3ED359629E}" destId="{6200E225-B8AF-42CF-9E1C-433DE6027FF8}" srcOrd="0" destOrd="2" presId="urn:microsoft.com/office/officeart/2005/8/layout/target3"/>
    <dgm:cxn modelId="{4C2887CC-EF44-447E-8C75-60CE9D7642E5}" srcId="{9F4EABC6-3650-428B-9DD1-D2B121C41DA1}" destId="{FC45A8A5-E2CD-4095-A2E3-778EFE5DF089}" srcOrd="0" destOrd="0" parTransId="{08C9186E-29DA-4830-AB91-59C96FF6E777}" sibTransId="{4E9AF072-71C1-42E2-AECB-7CD145E9E54B}"/>
    <dgm:cxn modelId="{34023587-CF25-430C-A01D-A6FA218A908D}" srcId="{D8126AF3-D88E-4F12-931F-22C445B7855F}" destId="{EE123B7E-6D7C-4501-9D5F-B9F340A2390D}" srcOrd="3" destOrd="0" parTransId="{42908F6B-B3FA-492C-BA04-07CC17FA06A5}" sibTransId="{74254BC9-41EC-43A3-BB3F-54DAFFC4ABE2}"/>
    <dgm:cxn modelId="{31A35A2F-BD05-497A-99C9-F44D84D9A502}" srcId="{D8126AF3-D88E-4F12-931F-22C445B7855F}" destId="{E1402EF0-6314-4B76-9F21-10D4EE372408}" srcOrd="1" destOrd="0" parTransId="{A8A3CE9D-4207-477E-A851-C72175F2162A}" sibTransId="{556781C1-146B-403F-93EA-D3FC4479EBD4}"/>
    <dgm:cxn modelId="{834FE8E0-008B-417E-9E39-A417A6516AA9}" type="presOf" srcId="{CFE96511-2B36-4317-83D5-9ADCCD4EB794}" destId="{6200E225-B8AF-42CF-9E1C-433DE6027FF8}" srcOrd="0" destOrd="1" presId="urn:microsoft.com/office/officeart/2005/8/layout/target3"/>
    <dgm:cxn modelId="{84B9C32E-80F7-4C85-B356-A230D69CAA4E}" type="presOf" srcId="{D170D76A-C42B-4195-87A2-A081E0F8910B}" destId="{D2CB62C1-7021-4031-9FEB-51C6525436E7}" srcOrd="0" destOrd="0" presId="urn:microsoft.com/office/officeart/2005/8/layout/target3"/>
    <dgm:cxn modelId="{E893B56B-3CF5-40DF-AAA4-E9AEF9CE822F}" type="presOf" srcId="{81BF5AC3-5146-426E-B353-D935DAB6C672}" destId="{CB680858-A31D-4D88-B723-69B10AE82F77}" srcOrd="0" destOrd="0" presId="urn:microsoft.com/office/officeart/2005/8/layout/target3"/>
    <dgm:cxn modelId="{8860CCE4-D477-42AB-8F7F-33BF56FC1051}" srcId="{D8126AF3-D88E-4F12-931F-22C445B7855F}" destId="{4534CE68-3CF2-4AB5-8F2A-AD6D7434200F}" srcOrd="6" destOrd="0" parTransId="{25EC8E29-A4D2-4B03-AB62-030B263F7C29}" sibTransId="{E3227DE5-7149-40B2-A434-61570552E4C1}"/>
    <dgm:cxn modelId="{F069421F-5D7A-4081-B354-6499008FD608}" srcId="{D8126AF3-D88E-4F12-931F-22C445B7855F}" destId="{DFCB88C1-F3B0-4835-B3A8-3C48BF061042}" srcOrd="4" destOrd="0" parTransId="{6180C6D2-2347-4DF3-841B-A8E7C1F8344D}" sibTransId="{7714A207-962C-44ED-888F-114E48E99A95}"/>
    <dgm:cxn modelId="{8AF39D91-CF0D-4222-A00D-E37B3DA14AA3}" srcId="{9F4EABC6-3650-428B-9DD1-D2B121C41DA1}" destId="{5C0C36AD-2DCC-4680-9E0C-11C982B06C7D}" srcOrd="4" destOrd="0" parTransId="{B3CE9A9D-22D5-45CD-80C9-84669BF49A18}" sibTransId="{D23DE862-6C1D-44DD-9787-91753B252AAC}"/>
    <dgm:cxn modelId="{C55FF976-651D-4E5B-A26E-12760856B81C}" type="presOf" srcId="{4534CE68-3CF2-4AB5-8F2A-AD6D7434200F}" destId="{CB680858-A31D-4D88-B723-69B10AE82F77}" srcOrd="0" destOrd="6" presId="urn:microsoft.com/office/officeart/2005/8/layout/target3"/>
    <dgm:cxn modelId="{0191FD6B-B569-4E7D-AA61-FAE464DD100E}" type="presOf" srcId="{35B8D939-4FA4-406D-953E-EF05337C18FE}" destId="{6200E225-B8AF-42CF-9E1C-433DE6027FF8}" srcOrd="0" destOrd="3" presId="urn:microsoft.com/office/officeart/2005/8/layout/target3"/>
    <dgm:cxn modelId="{A9C2DC5D-47AE-4D1A-BDDF-CD4F25B83407}" type="presOf" srcId="{A135A4DA-1145-488C-A0E6-5F59D588AE62}" destId="{D804F298-8F9B-4D3F-BD30-DA20E8B8A68B}" srcOrd="0" destOrd="0" presId="urn:microsoft.com/office/officeart/2005/8/layout/target3"/>
    <dgm:cxn modelId="{D890FCB5-3E14-49A9-AB6F-3E81127703DC}" type="presOf" srcId="{62F1A7DB-7671-4556-A733-F552483629E8}" destId="{CB680858-A31D-4D88-B723-69B10AE82F77}" srcOrd="0" destOrd="5" presId="urn:microsoft.com/office/officeart/2005/8/layout/target3"/>
    <dgm:cxn modelId="{D2EA7979-CEE8-4F55-B746-A594642D6ADA}" type="presOf" srcId="{9F4EABC6-3650-428B-9DD1-D2B121C41DA1}" destId="{04477FDD-CADE-4D2D-9858-C997A4F0676F}" srcOrd="0" destOrd="0" presId="urn:microsoft.com/office/officeart/2005/8/layout/target3"/>
    <dgm:cxn modelId="{ACA84BC2-51F5-4A2A-9425-1E0D5BB6093F}" srcId="{C4904FAE-ECAB-4686-B5AC-DF48E4BC2F85}" destId="{D170D76A-C42B-4195-87A2-A081E0F8910B}" srcOrd="1" destOrd="0" parTransId="{C48F47CC-3D06-470B-B407-75E58065042B}" sibTransId="{D92C5A91-8CF1-460F-A971-AF40573813F0}"/>
    <dgm:cxn modelId="{BA2E9FB1-2394-4632-9EF9-43BB0286C10E}" type="presOf" srcId="{8245157E-50A5-4A09-930B-D4CB0CF4DD34}" destId="{D804F298-8F9B-4D3F-BD30-DA20E8B8A68B}" srcOrd="0" destOrd="1" presId="urn:microsoft.com/office/officeart/2005/8/layout/target3"/>
    <dgm:cxn modelId="{C0DFB4C1-14F8-4189-8597-ACF7BF4E4D55}" srcId="{C4904FAE-ECAB-4686-B5AC-DF48E4BC2F85}" destId="{9F4EABC6-3650-428B-9DD1-D2B121C41DA1}" srcOrd="0" destOrd="0" parTransId="{116F9531-2D05-4CEF-8205-9DF29B895089}" sibTransId="{8F165AF0-D952-4D19-B744-50F74D15C72A}"/>
    <dgm:cxn modelId="{D1C89B2D-CF21-4AB8-9A2B-5F77C97563E4}" srcId="{D170D76A-C42B-4195-87A2-A081E0F8910B}" destId="{BD53ED41-551B-49C4-A36D-0A8F696F4B4A}" srcOrd="2" destOrd="0" parTransId="{864610CF-890D-4292-8283-E0F995CE93FD}" sibTransId="{460524B9-89CA-496B-8B53-B4F5AFCE3D88}"/>
    <dgm:cxn modelId="{029F45E8-935C-4D1A-95D3-7F6E17D0DBF9}" srcId="{C4904FAE-ECAB-4686-B5AC-DF48E4BC2F85}" destId="{D8126AF3-D88E-4F12-931F-22C445B7855F}" srcOrd="2" destOrd="0" parTransId="{648AB91B-3CC0-45BA-8146-ED99C1105895}" sibTransId="{CF1177C5-5EAB-420E-A1A8-3243E626AC6A}"/>
    <dgm:cxn modelId="{0816BEED-D011-4538-9FA5-CE1D49347005}" type="presOf" srcId="{9F4EABC6-3650-428B-9DD1-D2B121C41DA1}" destId="{A8DB25F8-0F70-4BFB-A246-64218B2985D9}" srcOrd="1" destOrd="0" presId="urn:microsoft.com/office/officeart/2005/8/layout/target3"/>
    <dgm:cxn modelId="{CEAB04E9-537D-40AB-AE90-524E7EA3B09B}" type="presOf" srcId="{E1402EF0-6314-4B76-9F21-10D4EE372408}" destId="{CB680858-A31D-4D88-B723-69B10AE82F77}" srcOrd="0" destOrd="1" presId="urn:microsoft.com/office/officeart/2005/8/layout/target3"/>
    <dgm:cxn modelId="{BF705B9F-57F0-48B8-B4E5-213A3602DB6C}" srcId="{9F4EABC6-3650-428B-9DD1-D2B121C41DA1}" destId="{ACD692AA-9951-456F-8049-6F3ED359629E}" srcOrd="2" destOrd="0" parTransId="{D33E0197-6B0D-4C91-9444-79F566550E4A}" sibTransId="{B3E13E46-2236-441A-947E-7797A68D5C96}"/>
    <dgm:cxn modelId="{00FD84EE-5F3A-4D28-BD14-E332208D6C98}" type="presOf" srcId="{204C2718-F488-4F26-BDB7-D75A703C5813}" destId="{CB680858-A31D-4D88-B723-69B10AE82F77}" srcOrd="0" destOrd="2" presId="urn:microsoft.com/office/officeart/2005/8/layout/target3"/>
    <dgm:cxn modelId="{BB01471E-3F61-4D26-BD20-D02BD63E4E1E}" type="presOf" srcId="{BD53ED41-551B-49C4-A36D-0A8F696F4B4A}" destId="{D804F298-8F9B-4D3F-BD30-DA20E8B8A68B}" srcOrd="0" destOrd="2" presId="urn:microsoft.com/office/officeart/2005/8/layout/target3"/>
    <dgm:cxn modelId="{FD866E9A-8D6C-4963-8DD4-5C0EBCF6AAA0}" srcId="{D8126AF3-D88E-4F12-931F-22C445B7855F}" destId="{17C2C524-B2D0-49FD-BC5F-27BEF2F4995A}" srcOrd="7" destOrd="0" parTransId="{A6774644-3E0A-494E-BB2F-7A046E087ACC}" sibTransId="{C841ECBB-DC1B-4F39-8FDB-3DEA50E7B542}"/>
    <dgm:cxn modelId="{A35488B2-3915-479A-A8D4-5ACB15C80CB4}" srcId="{D8126AF3-D88E-4F12-931F-22C445B7855F}" destId="{204C2718-F488-4F26-BDB7-D75A703C5813}" srcOrd="2" destOrd="0" parTransId="{F12267B2-F975-47DA-B699-429BAB1F7112}" sibTransId="{2A54DC94-A6AE-4B01-BA12-C2111125B886}"/>
    <dgm:cxn modelId="{3CB10FA9-15DC-4654-A758-5FCA11349B73}" type="presOf" srcId="{DFCB88C1-F3B0-4835-B3A8-3C48BF061042}" destId="{CB680858-A31D-4D88-B723-69B10AE82F77}" srcOrd="0" destOrd="4" presId="urn:microsoft.com/office/officeart/2005/8/layout/target3"/>
    <dgm:cxn modelId="{F73D53A0-5D7C-45AC-99CC-1536F9774343}" type="presOf" srcId="{D8126AF3-D88E-4F12-931F-22C445B7855F}" destId="{647B044A-A619-4BDB-B9B8-3FC3F61EA65C}" srcOrd="0" destOrd="0" presId="urn:microsoft.com/office/officeart/2005/8/layout/target3"/>
    <dgm:cxn modelId="{D9A05052-2E33-43DD-982A-FF322FB3B19F}" type="presOf" srcId="{C4904FAE-ECAB-4686-B5AC-DF48E4BC2F85}" destId="{80B47F8D-4F33-4382-B4FE-8AEC74090F7A}" srcOrd="0" destOrd="0" presId="urn:microsoft.com/office/officeart/2005/8/layout/target3"/>
    <dgm:cxn modelId="{F1A3C976-9FD4-4F58-BF25-A3CA02912856}" type="presOf" srcId="{D8126AF3-D88E-4F12-931F-22C445B7855F}" destId="{4A6BBD65-C681-41D2-9E9D-E4F8944BEA2F}" srcOrd="1" destOrd="0" presId="urn:microsoft.com/office/officeart/2005/8/layout/target3"/>
    <dgm:cxn modelId="{87E42AE8-24DA-44B1-8C48-70A9498C883A}" type="presOf" srcId="{D170D76A-C42B-4195-87A2-A081E0F8910B}" destId="{533B28A3-AAF2-4FBC-9692-DF97EF996F6F}" srcOrd="1" destOrd="0" presId="urn:microsoft.com/office/officeart/2005/8/layout/target3"/>
    <dgm:cxn modelId="{53C89C16-3F12-4937-B3DC-1954E96DBFCC}" type="presParOf" srcId="{80B47F8D-4F33-4382-B4FE-8AEC74090F7A}" destId="{5CDD7694-9A40-447E-B1FE-FD9B879E634A}" srcOrd="0" destOrd="0" presId="urn:microsoft.com/office/officeart/2005/8/layout/target3"/>
    <dgm:cxn modelId="{490FB2BF-50D2-4A1E-A6F1-EBC7A31D5A6A}" type="presParOf" srcId="{80B47F8D-4F33-4382-B4FE-8AEC74090F7A}" destId="{2BFCD720-39F8-4125-9FA0-164A3867B65D}" srcOrd="1" destOrd="0" presId="urn:microsoft.com/office/officeart/2005/8/layout/target3"/>
    <dgm:cxn modelId="{AC82B225-A422-4285-B72B-37034042FE6D}" type="presParOf" srcId="{80B47F8D-4F33-4382-B4FE-8AEC74090F7A}" destId="{04477FDD-CADE-4D2D-9858-C997A4F0676F}" srcOrd="2" destOrd="0" presId="urn:microsoft.com/office/officeart/2005/8/layout/target3"/>
    <dgm:cxn modelId="{65DEC5BE-A62A-45B5-8307-09219010E76B}" type="presParOf" srcId="{80B47F8D-4F33-4382-B4FE-8AEC74090F7A}" destId="{14C02B58-98EA-462C-8026-5D39E5AB2FA4}" srcOrd="3" destOrd="0" presId="urn:microsoft.com/office/officeart/2005/8/layout/target3"/>
    <dgm:cxn modelId="{87E29760-3C46-4A66-B823-3A6A0207CA99}" type="presParOf" srcId="{80B47F8D-4F33-4382-B4FE-8AEC74090F7A}" destId="{1C5781A3-1BA1-485E-9D13-54E99B08DF5C}" srcOrd="4" destOrd="0" presId="urn:microsoft.com/office/officeart/2005/8/layout/target3"/>
    <dgm:cxn modelId="{6B185886-0076-4A66-8B4C-9B6821CA7C03}" type="presParOf" srcId="{80B47F8D-4F33-4382-B4FE-8AEC74090F7A}" destId="{D2CB62C1-7021-4031-9FEB-51C6525436E7}" srcOrd="5" destOrd="0" presId="urn:microsoft.com/office/officeart/2005/8/layout/target3"/>
    <dgm:cxn modelId="{C5B08546-7AB9-4D6F-82DB-9DD2FFDDC1EF}" type="presParOf" srcId="{80B47F8D-4F33-4382-B4FE-8AEC74090F7A}" destId="{9DF19BCC-B178-49BF-A2C1-62B3ACCDE570}" srcOrd="6" destOrd="0" presId="urn:microsoft.com/office/officeart/2005/8/layout/target3"/>
    <dgm:cxn modelId="{B2249E94-3035-4449-8616-2C1E478305A1}" type="presParOf" srcId="{80B47F8D-4F33-4382-B4FE-8AEC74090F7A}" destId="{FBBADD04-571F-46E1-A3AD-382619E344F5}" srcOrd="7" destOrd="0" presId="urn:microsoft.com/office/officeart/2005/8/layout/target3"/>
    <dgm:cxn modelId="{4DB561D1-2329-4D02-83DA-8242A4AA1896}" type="presParOf" srcId="{80B47F8D-4F33-4382-B4FE-8AEC74090F7A}" destId="{647B044A-A619-4BDB-B9B8-3FC3F61EA65C}" srcOrd="8" destOrd="0" presId="urn:microsoft.com/office/officeart/2005/8/layout/target3"/>
    <dgm:cxn modelId="{08EA6EC3-B746-4C4F-9896-434710AAE961}" type="presParOf" srcId="{80B47F8D-4F33-4382-B4FE-8AEC74090F7A}" destId="{A8DB25F8-0F70-4BFB-A246-64218B2985D9}" srcOrd="9" destOrd="0" presId="urn:microsoft.com/office/officeart/2005/8/layout/target3"/>
    <dgm:cxn modelId="{72358AF4-F8B5-4908-B510-AC20CDC0C52B}" type="presParOf" srcId="{80B47F8D-4F33-4382-B4FE-8AEC74090F7A}" destId="{6200E225-B8AF-42CF-9E1C-433DE6027FF8}" srcOrd="10" destOrd="0" presId="urn:microsoft.com/office/officeart/2005/8/layout/target3"/>
    <dgm:cxn modelId="{6496B0AD-5DBE-4FE4-AAD4-29746EFA03C6}" type="presParOf" srcId="{80B47F8D-4F33-4382-B4FE-8AEC74090F7A}" destId="{533B28A3-AAF2-4FBC-9692-DF97EF996F6F}" srcOrd="11" destOrd="0" presId="urn:microsoft.com/office/officeart/2005/8/layout/target3"/>
    <dgm:cxn modelId="{AFB69C45-D9B6-4909-BF06-E745FDBB2C41}" type="presParOf" srcId="{80B47F8D-4F33-4382-B4FE-8AEC74090F7A}" destId="{D804F298-8F9B-4D3F-BD30-DA20E8B8A68B}" srcOrd="12" destOrd="0" presId="urn:microsoft.com/office/officeart/2005/8/layout/target3"/>
    <dgm:cxn modelId="{44C8BF36-4843-4527-84E5-5C7199FFE3A3}" type="presParOf" srcId="{80B47F8D-4F33-4382-B4FE-8AEC74090F7A}" destId="{4A6BBD65-C681-41D2-9E9D-E4F8944BEA2F}" srcOrd="13" destOrd="0" presId="urn:microsoft.com/office/officeart/2005/8/layout/target3"/>
    <dgm:cxn modelId="{8129652F-FFE9-433D-B03A-1182CC346DB0}" type="presParOf" srcId="{80B47F8D-4F33-4382-B4FE-8AEC74090F7A}" destId="{CB680858-A31D-4D88-B723-69B10AE82F7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4D3E3-5653-40CA-9FD4-0F6632681595}" type="doc">
      <dgm:prSet loTypeId="urn:microsoft.com/office/officeart/2005/8/layout/hList7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33937CEF-E2EC-4A03-89A1-DCF3945D1D7E}">
      <dgm:prSet phldrT="[besedilo]"/>
      <dgm:spPr/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TEORETIČNI DEL</a:t>
          </a:r>
          <a:endParaRPr lang="sl-SI" b="1" dirty="0">
            <a:solidFill>
              <a:srgbClr val="C00000"/>
            </a:solidFill>
          </a:endParaRPr>
        </a:p>
      </dgm:t>
    </dgm:pt>
    <dgm:pt modelId="{21CB4A5A-FF18-471B-8023-5D63F81B67A3}" type="parTrans" cxnId="{38F615C6-4DF4-46DC-8B33-1E63EA6BA947}">
      <dgm:prSet/>
      <dgm:spPr/>
      <dgm:t>
        <a:bodyPr/>
        <a:lstStyle/>
        <a:p>
          <a:endParaRPr lang="sl-SI"/>
        </a:p>
      </dgm:t>
    </dgm:pt>
    <dgm:pt modelId="{397C50E6-F691-40A2-9EA4-7B8278443B6B}" type="sibTrans" cxnId="{38F615C6-4DF4-46DC-8B33-1E63EA6BA947}">
      <dgm:prSet/>
      <dgm:spPr/>
      <dgm:t>
        <a:bodyPr/>
        <a:lstStyle/>
        <a:p>
          <a:endParaRPr lang="sl-SI"/>
        </a:p>
      </dgm:t>
    </dgm:pt>
    <dgm:pt modelId="{AD12E3AF-1DC7-4FEC-8452-3AC7865E0F47}">
      <dgm:prSet phldrT="[besedilo]"/>
      <dgm:spPr/>
      <dgm:t>
        <a:bodyPr/>
        <a:lstStyle/>
        <a:p>
          <a:r>
            <a:rPr lang="sl-SI" b="1" dirty="0" smtClean="0">
              <a:solidFill>
                <a:srgbClr val="002060"/>
              </a:solidFill>
            </a:rPr>
            <a:t>PRIMERI PRAKSE</a:t>
          </a:r>
          <a:endParaRPr lang="sl-SI" b="1" dirty="0">
            <a:solidFill>
              <a:srgbClr val="002060"/>
            </a:solidFill>
          </a:endParaRPr>
        </a:p>
      </dgm:t>
    </dgm:pt>
    <dgm:pt modelId="{1F38D12D-6896-420C-AFCB-DB94A3563993}" type="parTrans" cxnId="{4A93C8A2-C2C9-4724-8467-F0E991A1DCFE}">
      <dgm:prSet/>
      <dgm:spPr/>
      <dgm:t>
        <a:bodyPr/>
        <a:lstStyle/>
        <a:p>
          <a:endParaRPr lang="sl-SI"/>
        </a:p>
      </dgm:t>
    </dgm:pt>
    <dgm:pt modelId="{9302BC76-7F1F-4E65-9C09-3E022CE86350}" type="sibTrans" cxnId="{4A93C8A2-C2C9-4724-8467-F0E991A1DCFE}">
      <dgm:prSet/>
      <dgm:spPr/>
      <dgm:t>
        <a:bodyPr/>
        <a:lstStyle/>
        <a:p>
          <a:endParaRPr lang="sl-SI"/>
        </a:p>
      </dgm:t>
    </dgm:pt>
    <dgm:pt modelId="{7015C0CC-F5B9-43CB-9EF8-8C34EC997FB5}">
      <dgm:prSet phldrT="[besedilo]"/>
      <dgm:spPr/>
      <dgm:t>
        <a:bodyPr/>
        <a:lstStyle/>
        <a:p>
          <a:r>
            <a:rPr lang="sl-SI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PRILOGA K VODNIKU</a:t>
          </a:r>
          <a:endParaRPr lang="sl-SI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E55586E-334F-47BA-A022-924A9766A584}" type="parTrans" cxnId="{15584CFD-9D51-4F73-8518-10B53724E32A}">
      <dgm:prSet/>
      <dgm:spPr/>
      <dgm:t>
        <a:bodyPr/>
        <a:lstStyle/>
        <a:p>
          <a:endParaRPr lang="sl-SI"/>
        </a:p>
      </dgm:t>
    </dgm:pt>
    <dgm:pt modelId="{58E74A2F-A8E4-4E61-84BB-A6FDCC57A461}" type="sibTrans" cxnId="{15584CFD-9D51-4F73-8518-10B53724E32A}">
      <dgm:prSet/>
      <dgm:spPr/>
      <dgm:t>
        <a:bodyPr/>
        <a:lstStyle/>
        <a:p>
          <a:endParaRPr lang="sl-SI"/>
        </a:p>
      </dgm:t>
    </dgm:pt>
    <dgm:pt modelId="{E8B2D3A4-39B2-486A-8C96-2CFC18922C85}" type="pres">
      <dgm:prSet presAssocID="{E034D3E3-5653-40CA-9FD4-0F66326815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2603390-D4ED-4A0E-8508-2CB0E7AC3306}" type="pres">
      <dgm:prSet presAssocID="{E034D3E3-5653-40CA-9FD4-0F6632681595}" presName="fgShape" presStyleLbl="fgShp" presStyleIdx="0" presStyleCnt="1"/>
      <dgm:spPr/>
    </dgm:pt>
    <dgm:pt modelId="{441E8351-19AB-4C9E-8A5E-78378641B852}" type="pres">
      <dgm:prSet presAssocID="{E034D3E3-5653-40CA-9FD4-0F6632681595}" presName="linComp" presStyleCnt="0"/>
      <dgm:spPr/>
    </dgm:pt>
    <dgm:pt modelId="{32AF5F48-CCA5-4D7F-855B-350AE534B548}" type="pres">
      <dgm:prSet presAssocID="{33937CEF-E2EC-4A03-89A1-DCF3945D1D7E}" presName="compNode" presStyleCnt="0"/>
      <dgm:spPr/>
    </dgm:pt>
    <dgm:pt modelId="{1BFA79DC-3803-4F30-AE86-B3FB911974A3}" type="pres">
      <dgm:prSet presAssocID="{33937CEF-E2EC-4A03-89A1-DCF3945D1D7E}" presName="bkgdShape" presStyleLbl="node1" presStyleIdx="0" presStyleCnt="3"/>
      <dgm:spPr/>
      <dgm:t>
        <a:bodyPr/>
        <a:lstStyle/>
        <a:p>
          <a:endParaRPr lang="sl-SI"/>
        </a:p>
      </dgm:t>
    </dgm:pt>
    <dgm:pt modelId="{F6424647-A3A4-460A-AC5D-B6BE6EC0B6D5}" type="pres">
      <dgm:prSet presAssocID="{33937CEF-E2EC-4A03-89A1-DCF3945D1D7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D0B45F6-46AD-4403-9CBB-17FF11E1C901}" type="pres">
      <dgm:prSet presAssocID="{33937CEF-E2EC-4A03-89A1-DCF3945D1D7E}" presName="invisiNode" presStyleLbl="node1" presStyleIdx="0" presStyleCnt="3"/>
      <dgm:spPr/>
    </dgm:pt>
    <dgm:pt modelId="{7BA9B719-D899-4725-BC24-A50A47120283}" type="pres">
      <dgm:prSet presAssocID="{33937CEF-E2EC-4A03-89A1-DCF3945D1D7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9ECE98F6-1251-425C-B4C5-A84CC10B2637}" type="pres">
      <dgm:prSet presAssocID="{397C50E6-F691-40A2-9EA4-7B8278443B6B}" presName="sibTrans" presStyleLbl="sibTrans2D1" presStyleIdx="0" presStyleCnt="0"/>
      <dgm:spPr/>
      <dgm:t>
        <a:bodyPr/>
        <a:lstStyle/>
        <a:p>
          <a:endParaRPr lang="sl-SI"/>
        </a:p>
      </dgm:t>
    </dgm:pt>
    <dgm:pt modelId="{40E423BD-37AB-4528-A804-06D0F6C8A096}" type="pres">
      <dgm:prSet presAssocID="{AD12E3AF-1DC7-4FEC-8452-3AC7865E0F47}" presName="compNode" presStyleCnt="0"/>
      <dgm:spPr/>
    </dgm:pt>
    <dgm:pt modelId="{95D31CBB-5029-46ED-B059-993AA95D342E}" type="pres">
      <dgm:prSet presAssocID="{AD12E3AF-1DC7-4FEC-8452-3AC7865E0F47}" presName="bkgdShape" presStyleLbl="node1" presStyleIdx="1" presStyleCnt="3"/>
      <dgm:spPr/>
      <dgm:t>
        <a:bodyPr/>
        <a:lstStyle/>
        <a:p>
          <a:endParaRPr lang="sl-SI"/>
        </a:p>
      </dgm:t>
    </dgm:pt>
    <dgm:pt modelId="{60702A1E-5B52-4444-884D-5BAFD816AE7D}" type="pres">
      <dgm:prSet presAssocID="{AD12E3AF-1DC7-4FEC-8452-3AC7865E0F4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B01B0F7-B8A1-4CDB-825B-18C020DF1FC1}" type="pres">
      <dgm:prSet presAssocID="{AD12E3AF-1DC7-4FEC-8452-3AC7865E0F47}" presName="invisiNode" presStyleLbl="node1" presStyleIdx="1" presStyleCnt="3"/>
      <dgm:spPr/>
    </dgm:pt>
    <dgm:pt modelId="{CA31CE42-7307-4C61-9236-4439BD3BBDC4}" type="pres">
      <dgm:prSet presAssocID="{AD12E3AF-1DC7-4FEC-8452-3AC7865E0F4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l-SI"/>
        </a:p>
      </dgm:t>
    </dgm:pt>
    <dgm:pt modelId="{63FCA679-19A1-437F-80C5-AFDC5095875D}" type="pres">
      <dgm:prSet presAssocID="{9302BC76-7F1F-4E65-9C09-3E022CE86350}" presName="sibTrans" presStyleLbl="sibTrans2D1" presStyleIdx="0" presStyleCnt="0"/>
      <dgm:spPr/>
      <dgm:t>
        <a:bodyPr/>
        <a:lstStyle/>
        <a:p>
          <a:endParaRPr lang="sl-SI"/>
        </a:p>
      </dgm:t>
    </dgm:pt>
    <dgm:pt modelId="{97E28271-E088-4217-98BF-855996B6047F}" type="pres">
      <dgm:prSet presAssocID="{7015C0CC-F5B9-43CB-9EF8-8C34EC997FB5}" presName="compNode" presStyleCnt="0"/>
      <dgm:spPr/>
    </dgm:pt>
    <dgm:pt modelId="{6A86EA14-EA92-4920-9E54-AB114BC8726B}" type="pres">
      <dgm:prSet presAssocID="{7015C0CC-F5B9-43CB-9EF8-8C34EC997FB5}" presName="bkgdShape" presStyleLbl="node1" presStyleIdx="2" presStyleCnt="3"/>
      <dgm:spPr/>
      <dgm:t>
        <a:bodyPr/>
        <a:lstStyle/>
        <a:p>
          <a:endParaRPr lang="sl-SI"/>
        </a:p>
      </dgm:t>
    </dgm:pt>
    <dgm:pt modelId="{E3A637BC-2A4C-439C-AEC6-3A14D945C47A}" type="pres">
      <dgm:prSet presAssocID="{7015C0CC-F5B9-43CB-9EF8-8C34EC997FB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C0C799C-7563-47DB-9392-250A73528E35}" type="pres">
      <dgm:prSet presAssocID="{7015C0CC-F5B9-43CB-9EF8-8C34EC997FB5}" presName="invisiNode" presStyleLbl="node1" presStyleIdx="2" presStyleCnt="3"/>
      <dgm:spPr/>
    </dgm:pt>
    <dgm:pt modelId="{BAFFCBDF-C0DF-4F2B-BE59-1D83EDB98830}" type="pres">
      <dgm:prSet presAssocID="{7015C0CC-F5B9-43CB-9EF8-8C34EC997FB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l-SI"/>
        </a:p>
      </dgm:t>
    </dgm:pt>
  </dgm:ptLst>
  <dgm:cxnLst>
    <dgm:cxn modelId="{A8AC58B9-48AC-47FF-AA9D-878A1A790FC4}" type="presOf" srcId="{33937CEF-E2EC-4A03-89A1-DCF3945D1D7E}" destId="{1BFA79DC-3803-4F30-AE86-B3FB911974A3}" srcOrd="0" destOrd="0" presId="urn:microsoft.com/office/officeart/2005/8/layout/hList7"/>
    <dgm:cxn modelId="{4A93C8A2-C2C9-4724-8467-F0E991A1DCFE}" srcId="{E034D3E3-5653-40CA-9FD4-0F6632681595}" destId="{AD12E3AF-1DC7-4FEC-8452-3AC7865E0F47}" srcOrd="1" destOrd="0" parTransId="{1F38D12D-6896-420C-AFCB-DB94A3563993}" sibTransId="{9302BC76-7F1F-4E65-9C09-3E022CE86350}"/>
    <dgm:cxn modelId="{4CA87F72-37A2-41BC-AD6F-A2310485FBB5}" type="presOf" srcId="{397C50E6-F691-40A2-9EA4-7B8278443B6B}" destId="{9ECE98F6-1251-425C-B4C5-A84CC10B2637}" srcOrd="0" destOrd="0" presId="urn:microsoft.com/office/officeart/2005/8/layout/hList7"/>
    <dgm:cxn modelId="{7D9D68AE-E20D-4D38-964E-AA65AB454FB8}" type="presOf" srcId="{9302BC76-7F1F-4E65-9C09-3E022CE86350}" destId="{63FCA679-19A1-437F-80C5-AFDC5095875D}" srcOrd="0" destOrd="0" presId="urn:microsoft.com/office/officeart/2005/8/layout/hList7"/>
    <dgm:cxn modelId="{77CF2552-ED87-4714-9655-F0D70A82170A}" type="presOf" srcId="{33937CEF-E2EC-4A03-89A1-DCF3945D1D7E}" destId="{F6424647-A3A4-460A-AC5D-B6BE6EC0B6D5}" srcOrd="1" destOrd="0" presId="urn:microsoft.com/office/officeart/2005/8/layout/hList7"/>
    <dgm:cxn modelId="{F246BC0D-1239-48B5-8ED7-FB7D94A6B334}" type="presOf" srcId="{E034D3E3-5653-40CA-9FD4-0F6632681595}" destId="{E8B2D3A4-39B2-486A-8C96-2CFC18922C85}" srcOrd="0" destOrd="0" presId="urn:microsoft.com/office/officeart/2005/8/layout/hList7"/>
    <dgm:cxn modelId="{5687792B-A1B2-4D77-B1E6-FADA9256A65F}" type="presOf" srcId="{7015C0CC-F5B9-43CB-9EF8-8C34EC997FB5}" destId="{E3A637BC-2A4C-439C-AEC6-3A14D945C47A}" srcOrd="1" destOrd="0" presId="urn:microsoft.com/office/officeart/2005/8/layout/hList7"/>
    <dgm:cxn modelId="{0E3CADB5-7995-46BC-8A05-75B57336B398}" type="presOf" srcId="{AD12E3AF-1DC7-4FEC-8452-3AC7865E0F47}" destId="{60702A1E-5B52-4444-884D-5BAFD816AE7D}" srcOrd="1" destOrd="0" presId="urn:microsoft.com/office/officeart/2005/8/layout/hList7"/>
    <dgm:cxn modelId="{15584CFD-9D51-4F73-8518-10B53724E32A}" srcId="{E034D3E3-5653-40CA-9FD4-0F6632681595}" destId="{7015C0CC-F5B9-43CB-9EF8-8C34EC997FB5}" srcOrd="2" destOrd="0" parTransId="{DE55586E-334F-47BA-A022-924A9766A584}" sibTransId="{58E74A2F-A8E4-4E61-84BB-A6FDCC57A461}"/>
    <dgm:cxn modelId="{777B2558-99A1-4C2B-B08C-E5CD467E276A}" type="presOf" srcId="{AD12E3AF-1DC7-4FEC-8452-3AC7865E0F47}" destId="{95D31CBB-5029-46ED-B059-993AA95D342E}" srcOrd="0" destOrd="0" presId="urn:microsoft.com/office/officeart/2005/8/layout/hList7"/>
    <dgm:cxn modelId="{D0A7BDFA-1774-4599-982E-926EE49D731E}" type="presOf" srcId="{7015C0CC-F5B9-43CB-9EF8-8C34EC997FB5}" destId="{6A86EA14-EA92-4920-9E54-AB114BC8726B}" srcOrd="0" destOrd="0" presId="urn:microsoft.com/office/officeart/2005/8/layout/hList7"/>
    <dgm:cxn modelId="{38F615C6-4DF4-46DC-8B33-1E63EA6BA947}" srcId="{E034D3E3-5653-40CA-9FD4-0F6632681595}" destId="{33937CEF-E2EC-4A03-89A1-DCF3945D1D7E}" srcOrd="0" destOrd="0" parTransId="{21CB4A5A-FF18-471B-8023-5D63F81B67A3}" sibTransId="{397C50E6-F691-40A2-9EA4-7B8278443B6B}"/>
    <dgm:cxn modelId="{F0E2592F-A9A9-499F-9D7A-0A5E56DFD1A0}" type="presParOf" srcId="{E8B2D3A4-39B2-486A-8C96-2CFC18922C85}" destId="{C2603390-D4ED-4A0E-8508-2CB0E7AC3306}" srcOrd="0" destOrd="0" presId="urn:microsoft.com/office/officeart/2005/8/layout/hList7"/>
    <dgm:cxn modelId="{C023B274-2CE8-4B3A-898C-A5F8C3CB9A60}" type="presParOf" srcId="{E8B2D3A4-39B2-486A-8C96-2CFC18922C85}" destId="{441E8351-19AB-4C9E-8A5E-78378641B852}" srcOrd="1" destOrd="0" presId="urn:microsoft.com/office/officeart/2005/8/layout/hList7"/>
    <dgm:cxn modelId="{C33250B8-D306-406B-B614-CB74E67DE54D}" type="presParOf" srcId="{441E8351-19AB-4C9E-8A5E-78378641B852}" destId="{32AF5F48-CCA5-4D7F-855B-350AE534B548}" srcOrd="0" destOrd="0" presId="urn:microsoft.com/office/officeart/2005/8/layout/hList7"/>
    <dgm:cxn modelId="{56FD54A7-4E85-4A89-A292-6F63DA4C5819}" type="presParOf" srcId="{32AF5F48-CCA5-4D7F-855B-350AE534B548}" destId="{1BFA79DC-3803-4F30-AE86-B3FB911974A3}" srcOrd="0" destOrd="0" presId="urn:microsoft.com/office/officeart/2005/8/layout/hList7"/>
    <dgm:cxn modelId="{22E8EDB7-8749-4E46-9AA8-7C2593DB1C38}" type="presParOf" srcId="{32AF5F48-CCA5-4D7F-855B-350AE534B548}" destId="{F6424647-A3A4-460A-AC5D-B6BE6EC0B6D5}" srcOrd="1" destOrd="0" presId="urn:microsoft.com/office/officeart/2005/8/layout/hList7"/>
    <dgm:cxn modelId="{53728F98-92CB-4E4C-A0EE-4D0B175F7887}" type="presParOf" srcId="{32AF5F48-CCA5-4D7F-855B-350AE534B548}" destId="{7D0B45F6-46AD-4403-9CBB-17FF11E1C901}" srcOrd="2" destOrd="0" presId="urn:microsoft.com/office/officeart/2005/8/layout/hList7"/>
    <dgm:cxn modelId="{DFE0F842-7007-4DD3-A57C-FA125B5B9991}" type="presParOf" srcId="{32AF5F48-CCA5-4D7F-855B-350AE534B548}" destId="{7BA9B719-D899-4725-BC24-A50A47120283}" srcOrd="3" destOrd="0" presId="urn:microsoft.com/office/officeart/2005/8/layout/hList7"/>
    <dgm:cxn modelId="{266F7149-7B15-4DCD-8AF1-C0A436087E5E}" type="presParOf" srcId="{441E8351-19AB-4C9E-8A5E-78378641B852}" destId="{9ECE98F6-1251-425C-B4C5-A84CC10B2637}" srcOrd="1" destOrd="0" presId="urn:microsoft.com/office/officeart/2005/8/layout/hList7"/>
    <dgm:cxn modelId="{FF6AFA55-5F1E-46A2-8E82-696BB7C6E499}" type="presParOf" srcId="{441E8351-19AB-4C9E-8A5E-78378641B852}" destId="{40E423BD-37AB-4528-A804-06D0F6C8A096}" srcOrd="2" destOrd="0" presId="urn:microsoft.com/office/officeart/2005/8/layout/hList7"/>
    <dgm:cxn modelId="{981BBFD5-477E-4B6F-ADC0-31EA7689F25C}" type="presParOf" srcId="{40E423BD-37AB-4528-A804-06D0F6C8A096}" destId="{95D31CBB-5029-46ED-B059-993AA95D342E}" srcOrd="0" destOrd="0" presId="urn:microsoft.com/office/officeart/2005/8/layout/hList7"/>
    <dgm:cxn modelId="{F4B5EA8A-5C25-44D5-9B23-499DCD21AE39}" type="presParOf" srcId="{40E423BD-37AB-4528-A804-06D0F6C8A096}" destId="{60702A1E-5B52-4444-884D-5BAFD816AE7D}" srcOrd="1" destOrd="0" presId="urn:microsoft.com/office/officeart/2005/8/layout/hList7"/>
    <dgm:cxn modelId="{4A5F009E-19B1-491E-B4B4-FC8124415449}" type="presParOf" srcId="{40E423BD-37AB-4528-A804-06D0F6C8A096}" destId="{5B01B0F7-B8A1-4CDB-825B-18C020DF1FC1}" srcOrd="2" destOrd="0" presId="urn:microsoft.com/office/officeart/2005/8/layout/hList7"/>
    <dgm:cxn modelId="{407D3AA2-448D-4807-96C4-2D83D6AC7DB5}" type="presParOf" srcId="{40E423BD-37AB-4528-A804-06D0F6C8A096}" destId="{CA31CE42-7307-4C61-9236-4439BD3BBDC4}" srcOrd="3" destOrd="0" presId="urn:microsoft.com/office/officeart/2005/8/layout/hList7"/>
    <dgm:cxn modelId="{CA19D5AB-7646-4968-B602-40D909F8306D}" type="presParOf" srcId="{441E8351-19AB-4C9E-8A5E-78378641B852}" destId="{63FCA679-19A1-437F-80C5-AFDC5095875D}" srcOrd="3" destOrd="0" presId="urn:microsoft.com/office/officeart/2005/8/layout/hList7"/>
    <dgm:cxn modelId="{15A52807-7467-4011-8C7C-9DDA7D65F096}" type="presParOf" srcId="{441E8351-19AB-4C9E-8A5E-78378641B852}" destId="{97E28271-E088-4217-98BF-855996B6047F}" srcOrd="4" destOrd="0" presId="urn:microsoft.com/office/officeart/2005/8/layout/hList7"/>
    <dgm:cxn modelId="{3DC2DDB3-936C-40DC-93B1-2D8ABB8E17FB}" type="presParOf" srcId="{97E28271-E088-4217-98BF-855996B6047F}" destId="{6A86EA14-EA92-4920-9E54-AB114BC8726B}" srcOrd="0" destOrd="0" presId="urn:microsoft.com/office/officeart/2005/8/layout/hList7"/>
    <dgm:cxn modelId="{610A38BB-607D-402A-919F-5977647DF91D}" type="presParOf" srcId="{97E28271-E088-4217-98BF-855996B6047F}" destId="{E3A637BC-2A4C-439C-AEC6-3A14D945C47A}" srcOrd="1" destOrd="0" presId="urn:microsoft.com/office/officeart/2005/8/layout/hList7"/>
    <dgm:cxn modelId="{CEEC4665-9B90-429F-9930-E0E04EBB72F6}" type="presParOf" srcId="{97E28271-E088-4217-98BF-855996B6047F}" destId="{9C0C799C-7563-47DB-9392-250A73528E35}" srcOrd="2" destOrd="0" presId="urn:microsoft.com/office/officeart/2005/8/layout/hList7"/>
    <dgm:cxn modelId="{986482F3-9D93-4C8B-B9DB-93DAE60DA91E}" type="presParOf" srcId="{97E28271-E088-4217-98BF-855996B6047F}" destId="{BAFFCBDF-C0DF-4F2B-BE59-1D83EDB9883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80BC3-E10C-416D-A23A-EE03FCA92C38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4F7DBF8F-DDB6-4ACA-8621-DCE513282FC4}">
      <dgm:prSet phldrT="[besedilo]" custT="1"/>
      <dgm:spPr/>
      <dgm:t>
        <a:bodyPr/>
        <a:lstStyle/>
        <a:p>
          <a:r>
            <a:rPr lang="sl-SI" sz="2800" b="1" dirty="0" smtClean="0">
              <a:solidFill>
                <a:schemeClr val="tx1"/>
              </a:solidFill>
            </a:rPr>
            <a:t>Priprava na učni sklop</a:t>
          </a:r>
          <a:endParaRPr lang="sl-SI" sz="2800" b="1" dirty="0">
            <a:solidFill>
              <a:schemeClr val="tx1"/>
            </a:solidFill>
          </a:endParaRPr>
        </a:p>
      </dgm:t>
    </dgm:pt>
    <dgm:pt modelId="{28269417-8811-4B6B-8CC8-C83CF7F1EBD3}" type="parTrans" cxnId="{A297123A-A827-485F-8C29-C56DDD2D269C}">
      <dgm:prSet/>
      <dgm:spPr/>
      <dgm:t>
        <a:bodyPr/>
        <a:lstStyle/>
        <a:p>
          <a:endParaRPr lang="sl-SI"/>
        </a:p>
      </dgm:t>
    </dgm:pt>
    <dgm:pt modelId="{060E4AC2-87AF-4511-B1D4-A37B8136B18E}" type="sibTrans" cxnId="{A297123A-A827-485F-8C29-C56DDD2D269C}">
      <dgm:prSet/>
      <dgm:spPr/>
      <dgm:t>
        <a:bodyPr/>
        <a:lstStyle/>
        <a:p>
          <a:endParaRPr lang="sl-SI"/>
        </a:p>
      </dgm:t>
    </dgm:pt>
    <dgm:pt modelId="{46EC8979-E7C3-4D0C-9156-1E40A9294934}">
      <dgm:prSet phldrT="[besedilo]" custT="1"/>
      <dgm:spPr/>
      <dgm:t>
        <a:bodyPr/>
        <a:lstStyle/>
        <a:p>
          <a:r>
            <a:rPr lang="sl-SI" sz="2800" b="1" dirty="0" smtClean="0">
              <a:solidFill>
                <a:schemeClr val="tx1"/>
              </a:solidFill>
            </a:rPr>
            <a:t>Evalvacija: </a:t>
          </a:r>
          <a:r>
            <a:rPr lang="sl-SI" sz="2800" b="1" dirty="0" smtClean="0"/>
            <a:t> </a:t>
          </a:r>
          <a:r>
            <a:rPr lang="sl-SI" sz="1800" b="1" dirty="0" smtClean="0">
              <a:solidFill>
                <a:schemeClr val="tx1"/>
              </a:solidFill>
            </a:rPr>
            <a:t>refleksija učitelja, dijakov,…</a:t>
          </a:r>
          <a:endParaRPr lang="sl-SI" sz="1800" b="1" dirty="0">
            <a:solidFill>
              <a:schemeClr val="tx1"/>
            </a:solidFill>
          </a:endParaRPr>
        </a:p>
      </dgm:t>
    </dgm:pt>
    <dgm:pt modelId="{D162DB54-1279-42DA-9ADB-8D67888648F6}" type="parTrans" cxnId="{B4B4F97D-8B4C-4542-9F11-60E90003CEDA}">
      <dgm:prSet/>
      <dgm:spPr/>
      <dgm:t>
        <a:bodyPr/>
        <a:lstStyle/>
        <a:p>
          <a:endParaRPr lang="sl-SI"/>
        </a:p>
      </dgm:t>
    </dgm:pt>
    <dgm:pt modelId="{0056E14B-61AC-4850-9404-5D239C131ECE}" type="sibTrans" cxnId="{B4B4F97D-8B4C-4542-9F11-60E90003CEDA}">
      <dgm:prSet/>
      <dgm:spPr/>
      <dgm:t>
        <a:bodyPr/>
        <a:lstStyle/>
        <a:p>
          <a:endParaRPr lang="sl-SI"/>
        </a:p>
      </dgm:t>
    </dgm:pt>
    <dgm:pt modelId="{96CF356C-638E-41EB-B94A-EE165DF7A10A}">
      <dgm:prSet phldrT="[besedilo]" custT="1"/>
      <dgm:spPr/>
      <dgm:t>
        <a:bodyPr/>
        <a:lstStyle/>
        <a:p>
          <a:r>
            <a:rPr lang="sl-SI" sz="2800" b="1" dirty="0" smtClean="0">
              <a:solidFill>
                <a:schemeClr val="tx1"/>
              </a:solidFill>
            </a:rPr>
            <a:t>Priloge:</a:t>
          </a:r>
          <a:r>
            <a:rPr lang="sl-SI" sz="3200" b="1" dirty="0" smtClean="0">
              <a:solidFill>
                <a:schemeClr val="tx1"/>
              </a:solidFill>
            </a:rPr>
            <a:t>  </a:t>
          </a:r>
          <a:r>
            <a:rPr lang="sl-SI" sz="1800" b="1" dirty="0" smtClean="0">
              <a:solidFill>
                <a:schemeClr val="tx1"/>
              </a:solidFill>
            </a:rPr>
            <a:t>učni listi in ostale priloge </a:t>
          </a:r>
          <a:endParaRPr lang="sl-SI" sz="1800" b="1" dirty="0">
            <a:solidFill>
              <a:schemeClr val="tx1"/>
            </a:solidFill>
          </a:endParaRPr>
        </a:p>
      </dgm:t>
    </dgm:pt>
    <dgm:pt modelId="{631F080C-D7C6-4709-9980-CC1554E7D2A7}" type="parTrans" cxnId="{A619EC49-0684-4329-AE9C-98DF1CB20258}">
      <dgm:prSet/>
      <dgm:spPr/>
      <dgm:t>
        <a:bodyPr/>
        <a:lstStyle/>
        <a:p>
          <a:endParaRPr lang="sl-SI"/>
        </a:p>
      </dgm:t>
    </dgm:pt>
    <dgm:pt modelId="{920C2D65-5336-43A2-849C-E08B4BB3C67C}" type="sibTrans" cxnId="{A619EC49-0684-4329-AE9C-98DF1CB20258}">
      <dgm:prSet/>
      <dgm:spPr/>
      <dgm:t>
        <a:bodyPr/>
        <a:lstStyle/>
        <a:p>
          <a:endParaRPr lang="sl-SI"/>
        </a:p>
      </dgm:t>
    </dgm:pt>
    <dgm:pt modelId="{379BBB19-699D-4C1D-8C53-575677BD6DA2}">
      <dgm:prSet phldrT="[besedil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2800" b="1" dirty="0" smtClean="0">
              <a:solidFill>
                <a:schemeClr val="tx1"/>
              </a:solidFill>
            </a:rPr>
            <a:t>Dragocene izkušnje vseh področij teoretičnega dela vodnik</a:t>
          </a:r>
          <a:r>
            <a:rPr lang="sl-SI" sz="2800" b="1" dirty="0" smtClean="0"/>
            <a:t>a</a:t>
          </a:r>
          <a:endParaRPr lang="sl-SI" sz="2800" b="1" dirty="0"/>
        </a:p>
      </dgm:t>
    </dgm:pt>
    <dgm:pt modelId="{760774CE-4F39-46BC-ABB8-A856632E2FD2}" type="parTrans" cxnId="{8F5E9F56-0B06-4078-A834-2D7DA4E1269E}">
      <dgm:prSet/>
      <dgm:spPr/>
      <dgm:t>
        <a:bodyPr/>
        <a:lstStyle/>
        <a:p>
          <a:endParaRPr lang="sl-SI"/>
        </a:p>
      </dgm:t>
    </dgm:pt>
    <dgm:pt modelId="{96E37A86-CE28-4BD6-93B7-5213D6940B06}" type="sibTrans" cxnId="{8F5E9F56-0B06-4078-A834-2D7DA4E1269E}">
      <dgm:prSet/>
      <dgm:spPr/>
      <dgm:t>
        <a:bodyPr/>
        <a:lstStyle/>
        <a:p>
          <a:endParaRPr lang="sl-SI"/>
        </a:p>
      </dgm:t>
    </dgm:pt>
    <dgm:pt modelId="{1BA0F54D-93EC-429E-ABFA-3A7AFA80574F}" type="pres">
      <dgm:prSet presAssocID="{D7480BC3-E10C-416D-A23A-EE03FCA92C3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DA4F50A-ED6C-4285-8E95-D73A306B7DCC}" type="pres">
      <dgm:prSet presAssocID="{D7480BC3-E10C-416D-A23A-EE03FCA92C38}" presName="ellipse" presStyleLbl="trBgShp" presStyleIdx="0" presStyleCnt="1"/>
      <dgm:spPr/>
    </dgm:pt>
    <dgm:pt modelId="{099F12E6-A3F8-4C09-B7AB-F492F130968A}" type="pres">
      <dgm:prSet presAssocID="{D7480BC3-E10C-416D-A23A-EE03FCA92C38}" presName="arrow1" presStyleLbl="fgShp" presStyleIdx="0" presStyleCnt="1" custLinFactNeighborX="-24146" custLinFactNeighborY="1045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05E06F67-4E04-4509-85C0-E2C6E8AE2E3F}" type="pres">
      <dgm:prSet presAssocID="{D7480BC3-E10C-416D-A23A-EE03FCA92C38}" presName="rectangle" presStyleLbl="revTx" presStyleIdx="0" presStyleCnt="1" custScaleX="136889" custLinFactNeighborX="0" custLinFactNeighborY="6272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BE5106D-DEF9-4222-8D0A-5DAD32DD9A51}" type="pres">
      <dgm:prSet presAssocID="{46EC8979-E7C3-4D0C-9156-1E40A9294934}" presName="item1" presStyleLbl="node1" presStyleIdx="0" presStyleCnt="3" custScaleX="157167" custLinFactNeighborX="-7742" custLinFactNeighborY="1884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AC0C238-9D6A-4670-9406-34DFF126E243}" type="pres">
      <dgm:prSet presAssocID="{96CF356C-638E-41EB-B94A-EE165DF7A10A}" presName="item2" presStyleLbl="node1" presStyleIdx="1" presStyleCnt="3" custScaleX="191502" custLinFactX="66986" custLinFactNeighborX="100000" custLinFactNeighborY="3315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3591D59-9251-48E8-8D39-6F5E289F9EBE}" type="pres">
      <dgm:prSet presAssocID="{379BBB19-699D-4C1D-8C53-575677BD6DA2}" presName="item3" presStyleLbl="node1" presStyleIdx="2" presStyleCnt="3" custScaleX="185287" custLinFactX="-63102" custLinFactNeighborX="-100000" custLinFactNeighborY="6167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E2557AF-9A69-4911-B3D9-5E1F6C24E33E}" type="pres">
      <dgm:prSet presAssocID="{D7480BC3-E10C-416D-A23A-EE03FCA92C38}" presName="funnel" presStyleLbl="trAlignAcc1" presStyleIdx="0" presStyleCnt="1" custScaleX="148576" custScaleY="87767" custLinFactNeighborX="-4458" custLinFactNeighborY="18094"/>
      <dgm:spPr/>
    </dgm:pt>
  </dgm:ptLst>
  <dgm:cxnLst>
    <dgm:cxn modelId="{56CDBFB7-758C-4E9C-9E34-6E7502EECD4B}" type="presOf" srcId="{96CF356C-638E-41EB-B94A-EE165DF7A10A}" destId="{6BE5106D-DEF9-4222-8D0A-5DAD32DD9A51}" srcOrd="0" destOrd="0" presId="urn:microsoft.com/office/officeart/2005/8/layout/funnel1"/>
    <dgm:cxn modelId="{8F5E9F56-0B06-4078-A834-2D7DA4E1269E}" srcId="{D7480BC3-E10C-416D-A23A-EE03FCA92C38}" destId="{379BBB19-699D-4C1D-8C53-575677BD6DA2}" srcOrd="3" destOrd="0" parTransId="{760774CE-4F39-46BC-ABB8-A856632E2FD2}" sibTransId="{96E37A86-CE28-4BD6-93B7-5213D6940B06}"/>
    <dgm:cxn modelId="{A297123A-A827-485F-8C29-C56DDD2D269C}" srcId="{D7480BC3-E10C-416D-A23A-EE03FCA92C38}" destId="{4F7DBF8F-DDB6-4ACA-8621-DCE513282FC4}" srcOrd="0" destOrd="0" parTransId="{28269417-8811-4B6B-8CC8-C83CF7F1EBD3}" sibTransId="{060E4AC2-87AF-4511-B1D4-A37B8136B18E}"/>
    <dgm:cxn modelId="{48ACF92C-A1F7-4FAC-AAA6-749541F40117}" type="presOf" srcId="{379BBB19-699D-4C1D-8C53-575677BD6DA2}" destId="{05E06F67-4E04-4509-85C0-E2C6E8AE2E3F}" srcOrd="0" destOrd="0" presId="urn:microsoft.com/office/officeart/2005/8/layout/funnel1"/>
    <dgm:cxn modelId="{17036D17-039C-448A-B650-CCA8B5DEE3CF}" type="presOf" srcId="{D7480BC3-E10C-416D-A23A-EE03FCA92C38}" destId="{1BA0F54D-93EC-429E-ABFA-3A7AFA80574F}" srcOrd="0" destOrd="0" presId="urn:microsoft.com/office/officeart/2005/8/layout/funnel1"/>
    <dgm:cxn modelId="{0431AF6D-CC22-44F1-882E-8998258128AE}" type="presOf" srcId="{4F7DBF8F-DDB6-4ACA-8621-DCE513282FC4}" destId="{03591D59-9251-48E8-8D39-6F5E289F9EBE}" srcOrd="0" destOrd="0" presId="urn:microsoft.com/office/officeart/2005/8/layout/funnel1"/>
    <dgm:cxn modelId="{A619EC49-0684-4329-AE9C-98DF1CB20258}" srcId="{D7480BC3-E10C-416D-A23A-EE03FCA92C38}" destId="{96CF356C-638E-41EB-B94A-EE165DF7A10A}" srcOrd="2" destOrd="0" parTransId="{631F080C-D7C6-4709-9980-CC1554E7D2A7}" sibTransId="{920C2D65-5336-43A2-849C-E08B4BB3C67C}"/>
    <dgm:cxn modelId="{B4B4F97D-8B4C-4542-9F11-60E90003CEDA}" srcId="{D7480BC3-E10C-416D-A23A-EE03FCA92C38}" destId="{46EC8979-E7C3-4D0C-9156-1E40A9294934}" srcOrd="1" destOrd="0" parTransId="{D162DB54-1279-42DA-9ADB-8D67888648F6}" sibTransId="{0056E14B-61AC-4850-9404-5D239C131ECE}"/>
    <dgm:cxn modelId="{B59C5D63-84B6-431B-A002-0E4E2E84B1D5}" type="presOf" srcId="{46EC8979-E7C3-4D0C-9156-1E40A9294934}" destId="{BAC0C238-9D6A-4670-9406-34DFF126E243}" srcOrd="0" destOrd="0" presId="urn:microsoft.com/office/officeart/2005/8/layout/funnel1"/>
    <dgm:cxn modelId="{CE16368F-D6D6-4709-9D3A-CCA9D07D4D6E}" type="presParOf" srcId="{1BA0F54D-93EC-429E-ABFA-3A7AFA80574F}" destId="{CDA4F50A-ED6C-4285-8E95-D73A306B7DCC}" srcOrd="0" destOrd="0" presId="urn:microsoft.com/office/officeart/2005/8/layout/funnel1"/>
    <dgm:cxn modelId="{BAE78CE9-692B-465E-8A6B-D061DC24524B}" type="presParOf" srcId="{1BA0F54D-93EC-429E-ABFA-3A7AFA80574F}" destId="{099F12E6-A3F8-4C09-B7AB-F492F130968A}" srcOrd="1" destOrd="0" presId="urn:microsoft.com/office/officeart/2005/8/layout/funnel1"/>
    <dgm:cxn modelId="{BF6DC952-0AE9-4A45-B0EB-76AC8BC7865F}" type="presParOf" srcId="{1BA0F54D-93EC-429E-ABFA-3A7AFA80574F}" destId="{05E06F67-4E04-4509-85C0-E2C6E8AE2E3F}" srcOrd="2" destOrd="0" presId="urn:microsoft.com/office/officeart/2005/8/layout/funnel1"/>
    <dgm:cxn modelId="{986AFF04-4EE8-434E-9755-9C1DE3E4F76F}" type="presParOf" srcId="{1BA0F54D-93EC-429E-ABFA-3A7AFA80574F}" destId="{6BE5106D-DEF9-4222-8D0A-5DAD32DD9A51}" srcOrd="3" destOrd="0" presId="urn:microsoft.com/office/officeart/2005/8/layout/funnel1"/>
    <dgm:cxn modelId="{6801D576-79B8-4590-BDEC-D81EA5CF5789}" type="presParOf" srcId="{1BA0F54D-93EC-429E-ABFA-3A7AFA80574F}" destId="{BAC0C238-9D6A-4670-9406-34DFF126E243}" srcOrd="4" destOrd="0" presId="urn:microsoft.com/office/officeart/2005/8/layout/funnel1"/>
    <dgm:cxn modelId="{EC11C965-68EB-4628-B07D-C8A7555A8BA6}" type="presParOf" srcId="{1BA0F54D-93EC-429E-ABFA-3A7AFA80574F}" destId="{03591D59-9251-48E8-8D39-6F5E289F9EBE}" srcOrd="5" destOrd="0" presId="urn:microsoft.com/office/officeart/2005/8/layout/funnel1"/>
    <dgm:cxn modelId="{9EAE8B37-5224-4AFD-9B51-B173735FF731}" type="presParOf" srcId="{1BA0F54D-93EC-429E-ABFA-3A7AFA80574F}" destId="{FE2557AF-9A69-4911-B3D9-5E1F6C24E33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D7694-9A40-447E-B1FE-FD9B879E634A}">
      <dsp:nvSpPr>
        <dsp:cNvPr id="0" name=""/>
        <dsp:cNvSpPr/>
      </dsp:nvSpPr>
      <dsp:spPr>
        <a:xfrm>
          <a:off x="0" y="260825"/>
          <a:ext cx="4937760" cy="493776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04477FDD-CADE-4D2D-9858-C997A4F0676F}">
      <dsp:nvSpPr>
        <dsp:cNvPr id="0" name=""/>
        <dsp:cNvSpPr/>
      </dsp:nvSpPr>
      <dsp:spPr>
        <a:xfrm>
          <a:off x="2468880" y="260825"/>
          <a:ext cx="5760719" cy="493776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C00000"/>
              </a:solidFill>
            </a:rPr>
            <a:t>PRS ZA KEMIJO V GIMNAZIJAH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C00000"/>
              </a:solidFill>
            </a:rPr>
            <a:t>(10 članov)</a:t>
          </a:r>
          <a:endParaRPr lang="sl-SI" sz="2000" b="1" kern="1200" dirty="0">
            <a:solidFill>
              <a:srgbClr val="C00000"/>
            </a:solidFill>
          </a:endParaRPr>
        </a:p>
      </dsp:txBody>
      <dsp:txXfrm>
        <a:off x="2468880" y="260825"/>
        <a:ext cx="2880359" cy="1481331"/>
      </dsp:txXfrm>
    </dsp:sp>
    <dsp:sp modelId="{1C5781A3-1BA1-485E-9D13-54E99B08DF5C}">
      <dsp:nvSpPr>
        <dsp:cNvPr id="0" name=""/>
        <dsp:cNvSpPr/>
      </dsp:nvSpPr>
      <dsp:spPr>
        <a:xfrm>
          <a:off x="864109" y="1742157"/>
          <a:ext cx="3209540" cy="320954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2CB62C1-7021-4031-9FEB-51C6525436E7}">
      <dsp:nvSpPr>
        <dsp:cNvPr id="0" name=""/>
        <dsp:cNvSpPr/>
      </dsp:nvSpPr>
      <dsp:spPr>
        <a:xfrm>
          <a:off x="2468880" y="1742157"/>
          <a:ext cx="5760719" cy="3209540"/>
        </a:xfrm>
        <a:prstGeom prst="rect">
          <a:avLst/>
        </a:prstGeom>
        <a:solidFill>
          <a:schemeClr val="accent5">
            <a:lumMod val="9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C00000"/>
              </a:solidFill>
            </a:rPr>
            <a:t>UČITELJI MENTORJI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C00000"/>
              </a:solidFill>
            </a:rPr>
            <a:t>(12 učiteljev) </a:t>
          </a:r>
          <a:endParaRPr lang="sl-SI" sz="2000" b="1" kern="1200" dirty="0">
            <a:solidFill>
              <a:srgbClr val="C00000"/>
            </a:solidFill>
          </a:endParaRPr>
        </a:p>
      </dsp:txBody>
      <dsp:txXfrm>
        <a:off x="2468880" y="1742157"/>
        <a:ext cx="2880359" cy="1481326"/>
      </dsp:txXfrm>
    </dsp:sp>
    <dsp:sp modelId="{FBBADD04-571F-46E1-A3AD-382619E344F5}">
      <dsp:nvSpPr>
        <dsp:cNvPr id="0" name=""/>
        <dsp:cNvSpPr/>
      </dsp:nvSpPr>
      <dsp:spPr>
        <a:xfrm>
          <a:off x="1728216" y="3223483"/>
          <a:ext cx="1481326" cy="148132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647B044A-A619-4BDB-B9B8-3FC3F61EA65C}">
      <dsp:nvSpPr>
        <dsp:cNvPr id="0" name=""/>
        <dsp:cNvSpPr/>
      </dsp:nvSpPr>
      <dsp:spPr>
        <a:xfrm>
          <a:off x="2468880" y="3223483"/>
          <a:ext cx="5760719" cy="148132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C00000"/>
              </a:solidFill>
            </a:rPr>
            <a:t>UČITELJI IN LABORANTI KEMIJE</a:t>
          </a:r>
          <a:endParaRPr lang="sl-SI" sz="2000" b="1" kern="1200" dirty="0">
            <a:solidFill>
              <a:srgbClr val="C00000"/>
            </a:solidFill>
          </a:endParaRPr>
        </a:p>
      </dsp:txBody>
      <dsp:txXfrm>
        <a:off x="2468880" y="3223483"/>
        <a:ext cx="2880359" cy="1481326"/>
      </dsp:txXfrm>
    </dsp:sp>
    <dsp:sp modelId="{6200E225-B8AF-42CF-9E1C-433DE6027FF8}">
      <dsp:nvSpPr>
        <dsp:cNvPr id="0" name=""/>
        <dsp:cNvSpPr/>
      </dsp:nvSpPr>
      <dsp:spPr>
        <a:xfrm>
          <a:off x="5349240" y="260825"/>
          <a:ext cx="2880359" cy="148133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b="0" kern="1200" dirty="0" smtClean="0">
              <a:solidFill>
                <a:schemeClr val="tx1"/>
              </a:solidFill>
            </a:rPr>
            <a:t>strokovne podlage</a:t>
          </a:r>
          <a:endParaRPr lang="sl-SI" sz="900" b="0" kern="1200" dirty="0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didaktična gradiva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načrt izobraževanja in spremljave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Publikacija: Posodobitve pouka kemije  v gimnaziji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izobraževanje in evalvacija</a:t>
          </a:r>
          <a:endParaRPr lang="sl-SI" sz="900" kern="1200" dirty="0"/>
        </a:p>
      </dsp:txBody>
      <dsp:txXfrm>
        <a:off x="5349240" y="260825"/>
        <a:ext cx="2880359" cy="1481331"/>
      </dsp:txXfrm>
    </dsp:sp>
    <dsp:sp modelId="{D804F298-8F9B-4D3F-BD30-DA20E8B8A68B}">
      <dsp:nvSpPr>
        <dsp:cNvPr id="0" name=""/>
        <dsp:cNvSpPr/>
      </dsp:nvSpPr>
      <dsp:spPr>
        <a:xfrm>
          <a:off x="5349240" y="1742157"/>
          <a:ext cx="2880359" cy="1481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b="0" kern="1200" dirty="0" smtClean="0">
              <a:solidFill>
                <a:schemeClr val="tx1"/>
              </a:solidFill>
              <a:latin typeface="+mj-lt"/>
            </a:rPr>
            <a:t>razvijanje primerov dobre prakse delo</a:t>
          </a:r>
          <a:endParaRPr lang="sl-SI" sz="900" b="0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b="0" kern="1200" dirty="0" smtClean="0">
              <a:solidFill>
                <a:schemeClr val="tx1"/>
              </a:solidFill>
              <a:latin typeface="+mj-lt"/>
            </a:rPr>
            <a:t>priprava </a:t>
          </a:r>
          <a:r>
            <a:rPr lang="sl-SI" sz="900" b="0" kern="1200" dirty="0" err="1" smtClean="0">
              <a:solidFill>
                <a:schemeClr val="tx1"/>
              </a:solidFill>
              <a:latin typeface="+mj-lt"/>
            </a:rPr>
            <a:t>hospitacijskih</a:t>
          </a:r>
          <a:r>
            <a:rPr lang="sl-SI" sz="900" b="0" kern="1200" dirty="0" smtClean="0">
              <a:solidFill>
                <a:schemeClr val="tx1"/>
              </a:solidFill>
              <a:latin typeface="+mj-lt"/>
            </a:rPr>
            <a:t> ur </a:t>
          </a:r>
          <a:endParaRPr lang="sl-SI" sz="900" b="0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b="0" kern="1200" dirty="0" smtClean="0">
              <a:solidFill>
                <a:schemeClr val="tx1"/>
              </a:solidFill>
              <a:latin typeface="+mj-lt"/>
            </a:rPr>
            <a:t>didaktična gradiva</a:t>
          </a:r>
          <a:endParaRPr lang="sl-SI" sz="900" b="0" kern="1200" dirty="0">
            <a:solidFill>
              <a:schemeClr val="tx1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b="0" kern="1200" dirty="0" smtClean="0">
              <a:solidFill>
                <a:schemeClr val="tx1"/>
              </a:solidFill>
              <a:latin typeface="+mj-lt"/>
            </a:rPr>
            <a:t>sodelovanje pri izobraževanju in spremljavi pouka kemije</a:t>
          </a:r>
          <a:endParaRPr lang="sl-SI" sz="900" b="0" kern="1200" dirty="0">
            <a:solidFill>
              <a:schemeClr val="tx1"/>
            </a:solidFill>
            <a:latin typeface="+mj-lt"/>
          </a:endParaRPr>
        </a:p>
      </dsp:txBody>
      <dsp:txXfrm>
        <a:off x="5349240" y="1742157"/>
        <a:ext cx="2880359" cy="1481326"/>
      </dsp:txXfrm>
    </dsp:sp>
    <dsp:sp modelId="{CB680858-A31D-4D88-B723-69B10AE82F77}">
      <dsp:nvSpPr>
        <dsp:cNvPr id="0" name=""/>
        <dsp:cNvSpPr/>
      </dsp:nvSpPr>
      <dsp:spPr>
        <a:xfrm>
          <a:off x="5349240" y="3223483"/>
          <a:ext cx="2880359" cy="14813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uvajanje novosti iz posodobljenega UN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err="1" smtClean="0"/>
            <a:t>medpredmetno</a:t>
          </a:r>
          <a:r>
            <a:rPr lang="sl-SI" sz="900" kern="1200" dirty="0" smtClean="0"/>
            <a:t> povezovanje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timsko poučevanje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uvajanje projektno-sodelovalnega dela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uvajanje problemsko zasnovanega eksperimentalnega dela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l-SI" sz="900" kern="1200" dirty="0" smtClean="0"/>
            <a:t>Uvajanje nova kultura preverjanja in ocenjevanja znanja</a:t>
          </a: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l-SI" sz="900" kern="1200" dirty="0"/>
        </a:p>
      </dsp:txBody>
      <dsp:txXfrm>
        <a:off x="5349240" y="3223483"/>
        <a:ext cx="2880359" cy="14813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61E9E-6B1B-4929-AAFB-8156F1426AAF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CA0829-E515-40EE-95BC-23E8B0C4A9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58A0B-7060-4AEE-93BE-C763005DE4E3}" type="slidenum">
              <a:rPr lang="sl-SI"/>
              <a:pPr/>
              <a:t>4</a:t>
            </a:fld>
            <a:endParaRPr lang="sl-SI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89B75-6529-4BCE-8135-91CCE2639419}" type="slidenum">
              <a:rPr lang="sl-SI"/>
              <a:pPr/>
              <a:t>5</a:t>
            </a:fld>
            <a:endParaRPr lang="sl-SI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B090-1453-488B-8B5E-5783234DDBE6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5098-D5FC-411B-8695-F6B3D5BF526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9B75-9BC5-4C52-A0D4-2546036C49B8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DFE5-0148-4FCF-922C-7239323475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3FB4-5A21-4033-92B3-7BE99C57E021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501D-5D7F-4E87-85CC-B1828EA45A5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459412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35C5-4CEA-4570-9B17-E2C6503B67B9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AD8D-684B-4131-BC14-F9424B42BB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EFB7-2D50-41FD-9DBB-963447C943FC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0096-ECF4-4986-9E7D-A9C3193BAD3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6B08-65D2-4DE6-91F5-69D4F5E92C05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AB32-D3AB-43B5-A6E8-6F0F6BD525C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4F29-B8E5-42C2-9577-C6793A9FD45C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9585-2BD3-4D5A-ADB6-1AD62774659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B335-260D-4BA1-A066-9B48919AA3A3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B13-3FD0-4AFC-BA26-4F015967AC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74B7-6ABD-4B34-A744-430FA1E67CBA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C480-FEDA-43D6-9DFB-372A848F05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4070-8C15-4F47-8CFB-B39308AFDAFB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F82F-4E79-4D92-842C-3DDF1D7548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A0F6-BD25-4772-945C-DC0B4A7D4788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C1ED-B7FA-4A46-85C7-E29C422BD2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1B5BBF-7B1A-47B5-926B-89FDC27AA091}" type="datetimeFigureOut">
              <a:rPr lang="sl-SI"/>
              <a:pPr>
                <a:defRPr/>
              </a:pPr>
              <a:t>1.7.2010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CCC9F-CE5D-4E12-9A7E-039A540D5CC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grada vsebine 3" descr="Diapozitiv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1" name="Naslov 1"/>
          <p:cNvSpPr>
            <a:spLocks noGrp="1"/>
          </p:cNvSpPr>
          <p:nvPr>
            <p:ph type="title"/>
          </p:nvPr>
        </p:nvSpPr>
        <p:spPr>
          <a:xfrm>
            <a:off x="357188" y="1428750"/>
            <a:ext cx="8229600" cy="785813"/>
          </a:xfrm>
        </p:spPr>
        <p:txBody>
          <a:bodyPr/>
          <a:lstStyle/>
          <a:p>
            <a:pPr eaLnBrk="1" hangingPunct="1"/>
            <a:r>
              <a:rPr lang="sl-SI" sz="3200" b="1" dirty="0" smtClean="0"/>
              <a:t>Posodobitve pouka kemije v gimnazijah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072066" y="5000636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Anita Poberžnik, julij 2010</a:t>
            </a:r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Zakaj publikacija?</a:t>
            </a:r>
            <a:endParaRPr lang="sl-SI" dirty="0"/>
          </a:p>
        </p:txBody>
      </p:sp>
      <p:pic>
        <p:nvPicPr>
          <p:cNvPr id="9" name="Ograda vsebine 8" descr="IMG_8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09533" y="2476494"/>
            <a:ext cx="4143404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oljeZBesedilom 16"/>
          <p:cNvSpPr txBox="1"/>
          <p:nvPr/>
        </p:nvSpPr>
        <p:spPr>
          <a:xfrm>
            <a:off x="4357686" y="1643050"/>
            <a:ext cx="4143404" cy="2308324"/>
          </a:xfrm>
          <a:prstGeom prst="rect">
            <a:avLst/>
          </a:prstGeom>
          <a:solidFill>
            <a:srgbClr val="3AAAD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sl-S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za kemijo v ospredje postavlja/zahteva uvajanje sodobnih  didaktični pristopov: sodelovalno-projektno delo, eksperimentalno-raziskovalni pristop, razvijanje kemijske vizualne pismenosti z uporabo IKT, povezovanje znanja kemije z življenjem …</a:t>
            </a:r>
          </a:p>
          <a:p>
            <a:endParaRPr lang="sl-SI" dirty="0"/>
          </a:p>
        </p:txBody>
      </p:sp>
      <p:sp>
        <p:nvSpPr>
          <p:cNvPr id="18" name="Desna puščica s črticami 17"/>
          <p:cNvSpPr/>
          <p:nvPr/>
        </p:nvSpPr>
        <p:spPr>
          <a:xfrm rot="5400000">
            <a:off x="5982900" y="3946926"/>
            <a:ext cx="678661" cy="78581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/>
          <p:cNvSpPr txBox="1"/>
          <p:nvPr/>
        </p:nvSpPr>
        <p:spPr>
          <a:xfrm>
            <a:off x="4286248" y="4714884"/>
            <a:ext cx="4143404" cy="14773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Podati osnovne didaktične napotke za  procesno  uvajanje  tistih didaktičnih pristopov, ki jih posodobljen UN za kemijo še posebej postavlja v ospredje za uspešno uresničevanje 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00238"/>
          </a:xfrm>
          <a:solidFill>
            <a:srgbClr val="5EAE5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l-SI" dirty="0" smtClean="0">
                <a:solidFill>
                  <a:sysClr val="windowText" lastClr="000000"/>
                </a:solidFill>
              </a:rPr>
              <a:t>Cilji v posodobljenem  UN</a:t>
            </a:r>
          </a:p>
          <a:p>
            <a:pPr>
              <a:buNone/>
            </a:pPr>
            <a:r>
              <a:rPr lang="sl-SI" dirty="0" smtClean="0">
                <a:solidFill>
                  <a:sysClr val="windowText" lastClr="000000"/>
                </a:solidFill>
              </a:rPr>
              <a:t>so zapisani splošno </a:t>
            </a:r>
            <a:r>
              <a:rPr lang="sl-SI" dirty="0" smtClean="0">
                <a:solidFill>
                  <a:sysClr val="windowText" lastClr="000000"/>
                </a:solidFill>
                <a:sym typeface="Wingdings" pitchFamily="2" charset="2"/>
              </a:rPr>
              <a:t></a:t>
            </a:r>
            <a:endParaRPr lang="sl-SI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sl-SI" dirty="0" smtClean="0">
                <a:solidFill>
                  <a:sysClr val="windowText" lastClr="000000"/>
                </a:solidFill>
              </a:rPr>
              <a:t>dopuščajo svobodo izbire</a:t>
            </a:r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Desna puščica s črticami 6"/>
          <p:cNvSpPr/>
          <p:nvPr/>
        </p:nvSpPr>
        <p:spPr>
          <a:xfrm rot="5400000">
            <a:off x="6447247" y="3625455"/>
            <a:ext cx="785819" cy="678661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4714876" y="4357694"/>
            <a:ext cx="3929090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ysClr val="windowText" lastClr="000000"/>
                </a:solidFill>
              </a:rPr>
              <a:t>Nakazati paleto različnih preizkušenih poti za realizacijo ciljev  UN z refleksijo in evalvacijo</a:t>
            </a:r>
            <a:endParaRPr lang="sl-SI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Zakaj publikacija?</a:t>
            </a:r>
            <a:endParaRPr lang="sl-SI" dirty="0"/>
          </a:p>
        </p:txBody>
      </p:sp>
      <p:pic>
        <p:nvPicPr>
          <p:cNvPr id="14" name="Ograda vsebine 13" descr="Chem_coll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786214" cy="450059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00562" y="1571612"/>
            <a:ext cx="4257676" cy="11430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sl-SI" dirty="0" smtClean="0">
                <a:solidFill>
                  <a:sysClr val="windowText" lastClr="000000"/>
                </a:solidFill>
              </a:rPr>
              <a:t>Vsebinske posodobitve ciljev UN.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7" name="Ograda vsebine 6" descr="zarnica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4038600" cy="2876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Desna puščica s črticami 7"/>
          <p:cNvSpPr/>
          <p:nvPr/>
        </p:nvSpPr>
        <p:spPr>
          <a:xfrm rot="5400000">
            <a:off x="6215074" y="2857496"/>
            <a:ext cx="785818" cy="78581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572000" y="3714752"/>
            <a:ext cx="4286248" cy="28315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tx1"/>
                </a:solidFill>
              </a:rPr>
              <a:t>Osvetlitev ključnih vsebinskih sprememb z vidika globine, obsega, zahtevnosti in aktualnosti obravnave.</a:t>
            </a:r>
          </a:p>
          <a:p>
            <a:endParaRPr lang="sl-SI" dirty="0"/>
          </a:p>
        </p:txBody>
      </p:sp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Zakaj publikacija?</a:t>
            </a:r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Struktura vodnika </a:t>
            </a:r>
            <a:endParaRPr lang="sl-SI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500034" y="285728"/>
            <a:ext cx="8229600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Teoretični</a:t>
            </a:r>
            <a:r>
              <a:rPr kumimoji="0" lang="sl-SI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lang="sl-SI" sz="4400" dirty="0" smtClean="0"/>
              <a:t>publikacije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71472" y="357166"/>
            <a:ext cx="1071570" cy="107157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oljeZBesedilom 9"/>
          <p:cNvSpPr txBox="1"/>
          <p:nvPr/>
        </p:nvSpPr>
        <p:spPr>
          <a:xfrm>
            <a:off x="428596" y="2357430"/>
            <a:ext cx="8358246" cy="28007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Strokovni poudarki v učne sklope</a:t>
            </a:r>
          </a:p>
          <a:p>
            <a:pPr lvl="0"/>
            <a:endParaRPr lang="sl-SI" sz="2800" b="1" dirty="0" smtClean="0"/>
          </a:p>
          <a:p>
            <a:r>
              <a:rPr lang="sl-SI" sz="2800" dirty="0" smtClean="0"/>
              <a:t>Konkretna razlaga z aktualizacijo tistih ciljev v posodobljenem  UN, ki so za učitelje  novost ali zahtevajo spremembo v načinu oziroma globini razlage.    </a:t>
            </a:r>
          </a:p>
          <a:p>
            <a:pPr lvl="0"/>
            <a:r>
              <a:rPr lang="sl-SI" dirty="0" smtClean="0"/>
              <a:t> </a:t>
            </a:r>
          </a:p>
          <a:p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14348" y="5572140"/>
            <a:ext cx="560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500034" y="285728"/>
            <a:ext cx="8072494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Teoretični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vodnika – didaktični poudarki</a:t>
            </a:r>
          </a:p>
          <a:p>
            <a:pPr lvl="0" algn="r" eaLnBrk="0" hangingPunct="0">
              <a:defRPr/>
            </a:pPr>
            <a:r>
              <a:rPr lang="sl-SI" sz="2400" i="1" dirty="0" smtClean="0">
                <a:solidFill>
                  <a:schemeClr val="tx1"/>
                </a:solidFill>
              </a:rPr>
              <a:t>Napotki za procesno  uvajanje  tistih didaktičnih pristopov, ki jih posodobljen UN za kemijo postavlja v ospredje</a:t>
            </a:r>
            <a:endParaRPr kumimoji="0" lang="sl-SI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71472" y="357166"/>
            <a:ext cx="714380" cy="35719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PoljeZBesedilom 10"/>
          <p:cNvSpPr txBox="1"/>
          <p:nvPr/>
        </p:nvSpPr>
        <p:spPr>
          <a:xfrm>
            <a:off x="500034" y="2000240"/>
            <a:ext cx="8143932" cy="44319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sl-SI" sz="2400" b="1" dirty="0" smtClean="0"/>
          </a:p>
          <a:p>
            <a:pPr lvl="1">
              <a:buFont typeface="Wingdings" pitchFamily="2" charset="2"/>
              <a:buChar char="Ø"/>
            </a:pPr>
            <a:r>
              <a:rPr lang="sl-SI" sz="2400" b="1" dirty="0" smtClean="0"/>
              <a:t>Razvijanje ključnih naravoslovnih kompetenc s šolskim eksperimentalnim delom</a:t>
            </a:r>
          </a:p>
          <a:p>
            <a:pPr lvl="1">
              <a:buFont typeface="Wingdings" pitchFamily="2" charset="2"/>
              <a:buChar char="Ø"/>
            </a:pPr>
            <a:r>
              <a:rPr lang="sl-SI" sz="2400" b="1" dirty="0" smtClean="0"/>
              <a:t>Spremljanje in vrednotenje (ocenjevanje) razvoja veščin eksperimentalnega dela pri pouku kemije na srednji stopnji izobraževanja </a:t>
            </a:r>
          </a:p>
          <a:p>
            <a:pPr lvl="1">
              <a:buFont typeface="Wingdings" pitchFamily="2" charset="2"/>
              <a:buChar char="Ø"/>
            </a:pPr>
            <a:r>
              <a:rPr lang="sl-SI" sz="2400" b="1" dirty="0" smtClean="0"/>
              <a:t>Kemijska varnost za trajnostni razvoj</a:t>
            </a:r>
          </a:p>
          <a:p>
            <a:pPr lvl="1">
              <a:buFont typeface="Wingdings" pitchFamily="2" charset="2"/>
              <a:buChar char="Ø"/>
            </a:pPr>
            <a:endParaRPr lang="sl-SI" sz="2400" b="1" dirty="0" smtClean="0"/>
          </a:p>
          <a:p>
            <a:pPr lvl="1">
              <a:buFont typeface="Wingdings" pitchFamily="2" charset="2"/>
              <a:buChar char="Ø"/>
            </a:pPr>
            <a:endParaRPr lang="sl-SI" sz="2400" b="1" dirty="0" smtClean="0"/>
          </a:p>
          <a:p>
            <a:pPr lvl="1">
              <a:buFont typeface="Wingdings" pitchFamily="2" charset="2"/>
              <a:buChar char="Ø"/>
            </a:pPr>
            <a:endParaRPr lang="sl-SI" sz="2400" b="1" dirty="0" smtClean="0"/>
          </a:p>
          <a:p>
            <a:pPr lvl="1"/>
            <a:endParaRPr lang="sl-SI" sz="2400" b="1" dirty="0" smtClean="0"/>
          </a:p>
          <a:p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14348" y="5572140"/>
            <a:ext cx="560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7" name="Slika 6" descr="bubblebe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169" y="4214818"/>
            <a:ext cx="1622591" cy="18049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500034" y="285728"/>
            <a:ext cx="8229600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sl-SI" sz="2400" b="1" dirty="0" smtClean="0"/>
              <a:t>Teoretični del vodnika – didaktični poudarki</a:t>
            </a:r>
          </a:p>
        </p:txBody>
      </p:sp>
      <p:sp>
        <p:nvSpPr>
          <p:cNvPr id="9" name="Elipsa 8"/>
          <p:cNvSpPr/>
          <p:nvPr/>
        </p:nvSpPr>
        <p:spPr>
          <a:xfrm>
            <a:off x="571472" y="357166"/>
            <a:ext cx="1143008" cy="114300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PoljeZBesedilom 10"/>
          <p:cNvSpPr txBox="1"/>
          <p:nvPr/>
        </p:nvSpPr>
        <p:spPr>
          <a:xfrm>
            <a:off x="500034" y="2000240"/>
            <a:ext cx="814393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l-SI" sz="2800" dirty="0" smtClean="0"/>
              <a:t>Informacijsko komunikacijska tehnologija za razvijanje prostorskih predstav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714348" y="5572140"/>
            <a:ext cx="560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7" name="Slika 6" descr="Tabela4_vrstica1_levo_Fe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000372"/>
            <a:ext cx="21336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Tabela3_vrstica1_levo_Ferk Savec_Vrtacn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857628"/>
            <a:ext cx="2971800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Tabela5_vrstica1_levo_Ferk Savec_Vrtac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643446"/>
            <a:ext cx="15716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Slika4_Ferk Savec_Vrtacn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4572008"/>
            <a:ext cx="240929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500034" y="285728"/>
            <a:ext cx="8229600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Teoretični</a:t>
            </a:r>
            <a:r>
              <a:rPr kumimoji="0" lang="sl-SI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publikacije </a:t>
            </a:r>
            <a:endParaRPr kumimoji="0" lang="sl-SI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71472" y="357166"/>
            <a:ext cx="928694" cy="1000132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PoljeZBesedilom 12"/>
          <p:cNvSpPr txBox="1"/>
          <p:nvPr/>
        </p:nvSpPr>
        <p:spPr>
          <a:xfrm>
            <a:off x="500034" y="1928802"/>
            <a:ext cx="8143932" cy="38779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sl-SI" sz="2400" b="1" dirty="0" smtClean="0"/>
              <a:t>Projektno delo pri učenju </a:t>
            </a:r>
          </a:p>
          <a:p>
            <a:pPr lvl="1"/>
            <a:r>
              <a:rPr lang="sl-SI" sz="2400" b="1" dirty="0" smtClean="0"/>
              <a:t>    kemijskih vsebin</a:t>
            </a:r>
          </a:p>
          <a:p>
            <a:pPr lvl="1">
              <a:buFont typeface="Wingdings" pitchFamily="2" charset="2"/>
              <a:buChar char="Ø"/>
            </a:pPr>
            <a:endParaRPr lang="sl-SI" sz="2400" dirty="0" smtClean="0"/>
          </a:p>
          <a:p>
            <a:pPr lvl="1">
              <a:buFont typeface="Wingdings" pitchFamily="2" charset="2"/>
              <a:buChar char="Ø"/>
            </a:pPr>
            <a:endParaRPr lang="sl-SI" sz="2400" dirty="0" smtClean="0"/>
          </a:p>
          <a:p>
            <a:pPr lvl="1">
              <a:buFont typeface="Wingdings" pitchFamily="2" charset="2"/>
              <a:buChar char="Ø"/>
            </a:pPr>
            <a:endParaRPr lang="sl-SI" sz="2400" dirty="0" smtClean="0"/>
          </a:p>
          <a:p>
            <a:pPr lvl="1">
              <a:buFont typeface="Wingdings" pitchFamily="2" charset="2"/>
              <a:buChar char="Ø"/>
            </a:pPr>
            <a:endParaRPr lang="sl-SI" sz="2400" dirty="0" smtClean="0"/>
          </a:p>
          <a:p>
            <a:pPr lvl="1">
              <a:buFont typeface="Wingdings" pitchFamily="2" charset="2"/>
              <a:buChar char="Ø"/>
            </a:pPr>
            <a:endParaRPr lang="sl-SI" sz="2400" dirty="0" smtClean="0"/>
          </a:p>
          <a:p>
            <a:pPr lvl="1">
              <a:buFont typeface="Wingdings" pitchFamily="2" charset="2"/>
              <a:buChar char="Ø"/>
            </a:pPr>
            <a:endParaRPr lang="sl-SI" sz="2400" dirty="0" smtClean="0"/>
          </a:p>
          <a:p>
            <a:pPr lvl="0">
              <a:buFont typeface="Wingdings" pitchFamily="2" charset="2"/>
              <a:buChar char="Ø"/>
            </a:pPr>
            <a:endParaRPr lang="sl-SI" b="1" dirty="0" smtClean="0"/>
          </a:p>
          <a:p>
            <a:pPr lvl="0">
              <a:buFont typeface="Wingdings" pitchFamily="2" charset="2"/>
              <a:buChar char="Ø"/>
            </a:pPr>
            <a:endParaRPr lang="sl-SI" b="1" dirty="0" smtClean="0"/>
          </a:p>
          <a:p>
            <a:pPr>
              <a:buFont typeface="Wingdings" pitchFamily="2" charset="2"/>
              <a:buChar char="Ø"/>
            </a:pPr>
            <a:endParaRPr lang="sl-SI" b="1" dirty="0"/>
          </a:p>
        </p:txBody>
      </p:sp>
      <p:pic>
        <p:nvPicPr>
          <p:cNvPr id="8" name="Slika 7" descr="Slika1_Ferk_Sav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3255994" cy="284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 bwMode="auto">
          <a:xfrm>
            <a:off x="500034" y="285728"/>
            <a:ext cx="8229600" cy="15716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sl-SI" sz="2800" b="1" dirty="0" smtClean="0"/>
              <a:t>Teoretični del vodnika – didaktični poudarki</a:t>
            </a:r>
          </a:p>
        </p:txBody>
      </p:sp>
      <p:sp>
        <p:nvSpPr>
          <p:cNvPr id="9" name="Elipsa 8"/>
          <p:cNvSpPr/>
          <p:nvPr/>
        </p:nvSpPr>
        <p:spPr>
          <a:xfrm>
            <a:off x="571472" y="357166"/>
            <a:ext cx="714380" cy="857256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ravokotnik 6"/>
          <p:cNvSpPr/>
          <p:nvPr/>
        </p:nvSpPr>
        <p:spPr>
          <a:xfrm>
            <a:off x="500034" y="2143116"/>
            <a:ext cx="8143932" cy="437042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sl-SI" sz="2000" b="1" dirty="0" smtClean="0">
                <a:solidFill>
                  <a:srgbClr val="FF0000"/>
                </a:solidFill>
              </a:rPr>
              <a:t>Vloga laboranta pri izvajanju pouka kemije</a:t>
            </a:r>
          </a:p>
          <a:p>
            <a:pPr lvl="0"/>
            <a:r>
              <a:rPr lang="sl-SI" sz="2000" b="1" dirty="0" smtClean="0"/>
              <a:t>Osvetlitev timskega  sodelovanja in poučevanja laborant-učitelj:</a:t>
            </a:r>
          </a:p>
          <a:p>
            <a:pPr lvl="1">
              <a:buFont typeface="Wingdings" pitchFamily="2" charset="2"/>
              <a:buChar char="Ø"/>
            </a:pPr>
            <a:r>
              <a:rPr lang="sl-SI" sz="2000" b="1" dirty="0" smtClean="0"/>
              <a:t>vloga laboranta pri razvijanju raziskovalno-eksperimentalnih zmožnosti </a:t>
            </a:r>
          </a:p>
          <a:p>
            <a:pPr lvl="1">
              <a:buFont typeface="Wingdings" pitchFamily="2" charset="2"/>
              <a:buChar char="Ø"/>
            </a:pPr>
            <a:r>
              <a:rPr lang="sl-SI" sz="2000" b="1" dirty="0" smtClean="0"/>
              <a:t>možnosti timskega poučevanja laborant in učitelj</a:t>
            </a:r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1">
              <a:buFont typeface="Wingdings" pitchFamily="2" charset="2"/>
              <a:buChar char="Ø"/>
            </a:pPr>
            <a:endParaRPr lang="sl-SI" sz="2000" b="1" dirty="0" smtClean="0"/>
          </a:p>
          <a:p>
            <a:pPr lvl="0"/>
            <a:endParaRPr lang="sl-SI" b="1" dirty="0" smtClean="0"/>
          </a:p>
        </p:txBody>
      </p:sp>
      <p:pic>
        <p:nvPicPr>
          <p:cNvPr id="10" name="Slika 9" descr="Vrtačnik _(slika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071942"/>
            <a:ext cx="3309143" cy="2482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sp>
        <p:nvSpPr>
          <p:cNvPr id="11" name="PoljeZBesedilom 10"/>
          <p:cNvSpPr txBox="1"/>
          <p:nvPr/>
        </p:nvSpPr>
        <p:spPr>
          <a:xfrm>
            <a:off x="1142976" y="314324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357158" y="642918"/>
          <a:ext cx="835824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PoljeZBesedilom 14"/>
          <p:cNvSpPr txBox="1"/>
          <p:nvPr/>
        </p:nvSpPr>
        <p:spPr>
          <a:xfrm>
            <a:off x="1571604" y="214290"/>
            <a:ext cx="5715040" cy="1446550"/>
          </a:xfrm>
          <a:prstGeom prst="rect">
            <a:avLst/>
          </a:prstGeom>
          <a:solidFill>
            <a:srgbClr val="5EAE5E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sl-SI" sz="2400" b="1" dirty="0" smtClean="0">
              <a:solidFill>
                <a:srgbClr val="002060"/>
              </a:solidFill>
            </a:endParaRPr>
          </a:p>
          <a:p>
            <a:pPr lvl="0" algn="ctr"/>
            <a:r>
              <a:rPr lang="sl-SI" sz="3200" b="1" dirty="0" smtClean="0">
                <a:solidFill>
                  <a:srgbClr val="002060"/>
                </a:solidFill>
              </a:rPr>
              <a:t>              </a:t>
            </a:r>
            <a:r>
              <a:rPr lang="sl-SI" sz="3200" b="1" dirty="0" smtClean="0">
                <a:solidFill>
                  <a:schemeClr val="tx1"/>
                </a:solidFill>
              </a:rPr>
              <a:t>PRIMERI IZ PRAKSE</a:t>
            </a:r>
          </a:p>
          <a:p>
            <a:pPr algn="ctr"/>
            <a:endParaRPr lang="sl-SI" sz="3200" dirty="0"/>
          </a:p>
        </p:txBody>
      </p:sp>
      <p:sp>
        <p:nvSpPr>
          <p:cNvPr id="16" name="Elipsa 15"/>
          <p:cNvSpPr/>
          <p:nvPr/>
        </p:nvSpPr>
        <p:spPr>
          <a:xfrm>
            <a:off x="1643042" y="500042"/>
            <a:ext cx="1143008" cy="1000132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5341183"/>
              <a:satOff val="23809"/>
              <a:lumOff val="2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428596" y="714356"/>
            <a:ext cx="8001056" cy="53578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Wingdings" pitchFamily="2" charset="2"/>
              <a:buChar char="Ø"/>
            </a:pPr>
            <a:r>
              <a:rPr lang="sl-SI" sz="2800" dirty="0" smtClean="0"/>
              <a:t>Kaj prinaša  novega posodobljen UN  za pouk kemije v gimnazijah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l-SI" sz="2800" dirty="0" smtClean="0"/>
              <a:t>Kako poteka  delo PRS za kemijo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l-SI" sz="2800" dirty="0" smtClean="0"/>
              <a:t>Predstavitev publikacije  Posodobitve pouka kemije v gimnazijah</a:t>
            </a:r>
            <a:endParaRPr lang="sl-SI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Priprava na učni sklop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Kratek uvod  v učni sklop</a:t>
            </a:r>
          </a:p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Bistveno vprašanje </a:t>
            </a:r>
          </a:p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Kompetence</a:t>
            </a:r>
            <a:endParaRPr lang="sl-SI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Cilji učnega sklopa</a:t>
            </a:r>
            <a:endParaRPr lang="sl-SI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Pričakovani dosežki dijakov</a:t>
            </a:r>
            <a:endParaRPr lang="sl-SI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l-SI" b="1" dirty="0" err="1" smtClean="0">
                <a:solidFill>
                  <a:schemeClr val="accent5">
                    <a:lumMod val="50000"/>
                  </a:schemeClr>
                </a:solidFill>
              </a:rPr>
              <a:t>Medpredmetne</a:t>
            </a:r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sl-SI" b="1" dirty="0" err="1" smtClean="0">
                <a:solidFill>
                  <a:schemeClr val="accent5">
                    <a:lumMod val="50000"/>
                  </a:schemeClr>
                </a:solidFill>
              </a:rPr>
              <a:t>kurikularne</a:t>
            </a:r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 povezave</a:t>
            </a:r>
            <a:endParaRPr lang="sl-SI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</a:rPr>
              <a:t>Potrebno predznanje</a:t>
            </a:r>
            <a:endParaRPr lang="sl-SI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928670"/>
          <a:ext cx="8215373" cy="145447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33633"/>
                <a:gridCol w="1436348"/>
                <a:gridCol w="1436348"/>
                <a:gridCol w="1436348"/>
                <a:gridCol w="1436348"/>
                <a:gridCol w="1436348"/>
              </a:tblGrid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/>
                        <a:t>Makro-komponenta</a:t>
                      </a:r>
                      <a:endParaRPr lang="sl-SI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/>
                        <a:t>Čas </a:t>
                      </a:r>
                      <a:endParaRPr lang="sl-SI" sz="24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/>
                        <a:t>Vsebinska gesla</a:t>
                      </a:r>
                      <a:endParaRPr lang="sl-SI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/>
                        <a:t>Učna metoda, dejavnosti</a:t>
                      </a:r>
                      <a:endParaRPr lang="sl-SI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/>
                        <a:t>Učna oblika</a:t>
                      </a:r>
                      <a:endParaRPr lang="sl-SI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/>
                        <a:t>Učna sredstva</a:t>
                      </a:r>
                      <a:endParaRPr lang="sl-SI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355283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rPr>
              <a:t>Scenarij učnega sklopa</a:t>
            </a:r>
            <a:endParaRPr kumimoji="0" lang="sl-SI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282" y="3643314"/>
          <a:ext cx="8286809" cy="13405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1504"/>
                <a:gridCol w="1422315"/>
                <a:gridCol w="2305352"/>
                <a:gridCol w="1993819"/>
                <a:gridCol w="1993819"/>
              </a:tblGrid>
              <a:tr h="785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smtClean="0">
                          <a:latin typeface="+mn-lt"/>
                        </a:rPr>
                        <a:t>Predviden čas</a:t>
                      </a:r>
                      <a:endParaRPr lang="sl-SI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latin typeface="+mn-lt"/>
                        </a:rPr>
                        <a:t>Dejavnosti učitelja/-</a:t>
                      </a:r>
                      <a:r>
                        <a:rPr lang="sl-SI" sz="2400" b="1" dirty="0" err="1" smtClean="0">
                          <a:latin typeface="+mn-lt"/>
                        </a:rPr>
                        <a:t>ice</a:t>
                      </a:r>
                      <a:endParaRPr lang="sl-SI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smtClean="0">
                          <a:latin typeface="+mn-lt"/>
                        </a:rPr>
                        <a:t>Dejavnosti dijakov</a:t>
                      </a:r>
                      <a:endParaRPr lang="sl-SI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latin typeface="+mn-lt"/>
                        </a:rPr>
                        <a:t> Opombe</a:t>
                      </a:r>
                      <a:endParaRPr lang="sl-SI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54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100" dirty="0"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683843"/>
            <a:ext cx="842965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kumimoji="0" lang="sl-SI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Potek učnega procesa</a:t>
            </a:r>
            <a:endParaRPr kumimoji="0" lang="sl-SI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28413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Dejavnosti/naloge  za preverjanje in ocenjevanje znanja</a:t>
            </a:r>
            <a:endParaRPr kumimoji="0" lang="sl-SI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 pisno, ustno in druge oblike…)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Priporočena literatura za učitelje in dijake</a:t>
            </a:r>
            <a:endParaRPr kumimoji="0" lang="sl-S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</p:txBody>
      </p:sp>
      <p:sp>
        <p:nvSpPr>
          <p:cNvPr id="6" name="Naslov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PRILOGA K VODNIKU</a:t>
            </a:r>
            <a:endParaRPr lang="sl-SI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142976" y="500042"/>
            <a:ext cx="1071570" cy="107157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oljeZBesedilom 7"/>
          <p:cNvSpPr txBox="1"/>
          <p:nvPr/>
        </p:nvSpPr>
        <p:spPr>
          <a:xfrm>
            <a:off x="357158" y="2285992"/>
            <a:ext cx="8286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sl-SI" dirty="0" smtClean="0"/>
          </a:p>
          <a:p>
            <a:pPr lvl="1"/>
            <a:r>
              <a:rPr lang="sl-SI" dirty="0" smtClean="0"/>
              <a:t>2005 je IUPAC izdal novo publikacijo priporočil za  poimenovanje anorganskih spojin</a:t>
            </a:r>
          </a:p>
          <a:p>
            <a:pPr lvl="1"/>
            <a:endParaRPr lang="sl-SI" dirty="0" smtClean="0"/>
          </a:p>
          <a:p>
            <a:pPr lvl="1"/>
            <a:r>
              <a:rPr lang="sl-SI" dirty="0" smtClean="0"/>
              <a:t>2008 SKD izda slovenski prevod Priporočil IUPAC 2005</a:t>
            </a:r>
          </a:p>
          <a:p>
            <a:pPr lvl="1"/>
            <a:endParaRPr lang="sl-SI" dirty="0" smtClean="0"/>
          </a:p>
          <a:p>
            <a:r>
              <a:rPr lang="sl-SI" sz="2000" b="1" dirty="0" smtClean="0">
                <a:solidFill>
                  <a:srgbClr val="FF0000"/>
                </a:solidFill>
              </a:rPr>
              <a:t>   “Nomenklatura anorganskih spojin za učitelje srednjih šol” </a:t>
            </a:r>
          </a:p>
          <a:p>
            <a:pPr algn="ctr"/>
            <a:r>
              <a:rPr lang="sl-SI" sz="2000" dirty="0" smtClean="0"/>
              <a:t>(prof. dr. N. Bukovec, UL-FKKT)</a:t>
            </a:r>
          </a:p>
          <a:p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  <a:latin typeface="Comic Sans MS" pitchFamily="66" charset="0"/>
              </a:rPr>
              <a:t>ZAKAJ PUBLIKACIJA ?</a:t>
            </a:r>
            <a:endParaRPr lang="sl-SI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  </a:t>
            </a:r>
          </a:p>
          <a:p>
            <a:pPr algn="ctr">
              <a:buNone/>
            </a:pPr>
            <a:r>
              <a:rPr lang="sl-SI" dirty="0" smtClean="0">
                <a:solidFill>
                  <a:srgbClr val="FF0000"/>
                </a:solidFill>
                <a:latin typeface="Comic Sans MS" pitchFamily="66" charset="0"/>
              </a:rPr>
              <a:t>… pomoč učitelju kemije pri iskanju lastnih poti za udejanjanje UN  …</a:t>
            </a:r>
            <a:endParaRPr lang="sl-SI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Slika 3" descr="j043836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488" y="3143248"/>
            <a:ext cx="3493764" cy="2322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Graphic2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-655048"/>
            <a:ext cx="9144000" cy="7513048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785786" y="1571613"/>
            <a:ext cx="7672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200" dirty="0" smtClean="0">
              <a:latin typeface="Comic Sans MS" pitchFamily="66" charset="0"/>
            </a:endParaRPr>
          </a:p>
          <a:p>
            <a:endParaRPr lang="sl-SI" sz="3200" dirty="0" smtClean="0">
              <a:latin typeface="Comic Sans MS" pitchFamily="66" charset="0"/>
            </a:endParaRPr>
          </a:p>
          <a:p>
            <a:r>
              <a:rPr lang="sl-SI" sz="3200" b="1" dirty="0" smtClean="0">
                <a:solidFill>
                  <a:srgbClr val="C00000"/>
                </a:solidFill>
                <a:latin typeface="Comic Sans MS" pitchFamily="66" charset="0"/>
              </a:rPr>
              <a:t>...je zgodba “Posodabljanje pouka  kemije v gimnaziji”…,</a:t>
            </a:r>
          </a:p>
          <a:p>
            <a:endParaRPr lang="sl-SI" sz="3200" dirty="0" smtClean="0">
              <a:latin typeface="Comic Sans MS" pitchFamily="66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928662" y="1071546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  <a:latin typeface="Comic Sans MS" pitchFamily="66" charset="0"/>
              </a:rPr>
              <a:t>…zaključka  ni …</a:t>
            </a:r>
          </a:p>
          <a:p>
            <a:endParaRPr lang="sl-SI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sl-SI" sz="32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sl-SI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85786" y="3929066"/>
            <a:ext cx="72152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  <a:latin typeface="Comic Sans MS" pitchFamily="66" charset="0"/>
              </a:rPr>
              <a:t>  …, ki se dogaja  in piše tudi v tem trenutku…</a:t>
            </a:r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174883" y="5072074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l-SI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1571612"/>
            <a:ext cx="8729634" cy="250033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/>
              <a:t>Za začetek vpogled v ključne spremembe UN za kemijo v gimnazijah (2008)</a:t>
            </a:r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971550" y="3141663"/>
          <a:ext cx="2932113" cy="3127375"/>
        </p:xfrm>
        <a:graphic>
          <a:graphicData uri="http://schemas.openxmlformats.org/presentationml/2006/ole">
            <p:oleObj spid="_x0000_s1026" name="CorelDRAW" r:id="rId4" imgW="2770560" imgH="2770560" progId="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28596" y="5072074"/>
          <a:ext cx="4286248" cy="1409700"/>
        </p:xfrm>
        <a:graphic>
          <a:graphicData uri="http://schemas.openxmlformats.org/presentationml/2006/ole">
            <p:oleObj spid="_x0000_s1027" name="CorelDRAW" r:id="rId5" imgW="2770560" imgH="2770560" progId="">
              <p:embed/>
            </p:oleObj>
          </a:graphicData>
        </a:graphic>
      </p:graphicFrame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95288" y="3284538"/>
            <a:ext cx="374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l-SI">
              <a:solidFill>
                <a:schemeClr val="bg2"/>
              </a:solidFill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4357686" y="3357562"/>
            <a:ext cx="865187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219700" y="3632200"/>
            <a:ext cx="368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sl-SI" b="1">
              <a:solidFill>
                <a:schemeClr val="hlink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00034" y="2857496"/>
            <a:ext cx="3744913" cy="15001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 b="1" dirty="0">
              <a:solidFill>
                <a:schemeClr val="accent2"/>
              </a:solidFill>
            </a:endParaRPr>
          </a:p>
          <a:p>
            <a:r>
              <a:rPr lang="sl-SI" b="1" dirty="0"/>
              <a:t>Reakcije anorganskih spojin</a:t>
            </a:r>
          </a:p>
          <a:p>
            <a:r>
              <a:rPr lang="sl-SI" b="1" dirty="0"/>
              <a:t>pregled po skupinah </a:t>
            </a:r>
            <a:r>
              <a:rPr lang="sl-SI" b="1" dirty="0" smtClean="0"/>
              <a:t>PSE</a:t>
            </a:r>
            <a:endParaRPr lang="sl-SI" b="1" dirty="0"/>
          </a:p>
          <a:p>
            <a:r>
              <a:rPr lang="sl-SI" b="1" dirty="0"/>
              <a:t>Elementi I.,II., in III.  skupine PSE</a:t>
            </a:r>
          </a:p>
          <a:p>
            <a:endParaRPr lang="sl-SI" dirty="0">
              <a:solidFill>
                <a:schemeClr val="accent2"/>
              </a:solidFill>
            </a:endParaRPr>
          </a:p>
          <a:p>
            <a:endParaRPr lang="sl-SI" dirty="0">
              <a:solidFill>
                <a:schemeClr val="accent2"/>
              </a:solidFill>
            </a:endParaRPr>
          </a:p>
          <a:p>
            <a:endParaRPr lang="sl-SI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286380" y="2786058"/>
            <a:ext cx="3529012" cy="15716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b="1" dirty="0"/>
              <a:t>Lastnosti izbranih elementov  </a:t>
            </a:r>
          </a:p>
          <a:p>
            <a:pPr algn="ctr"/>
            <a:r>
              <a:rPr lang="sl-SI" b="1" dirty="0"/>
              <a:t>in spojin</a:t>
            </a:r>
          </a:p>
          <a:p>
            <a:pPr algn="ctr"/>
            <a:r>
              <a:rPr lang="sl-SI" b="1" dirty="0"/>
              <a:t>v bioloških sistemih </a:t>
            </a:r>
          </a:p>
          <a:p>
            <a:pPr algn="ctr"/>
            <a:r>
              <a:rPr lang="sl-SI" b="1" dirty="0"/>
              <a:t>in sodobnih tehnologijah</a:t>
            </a:r>
          </a:p>
          <a:p>
            <a:pPr algn="ctr"/>
            <a:r>
              <a:rPr lang="sl-SI" b="1" dirty="0">
                <a:solidFill>
                  <a:srgbClr val="800000"/>
                </a:solidFill>
              </a:rPr>
              <a:t>(sodelovalno projektno delo) </a:t>
            </a:r>
          </a:p>
          <a:p>
            <a:pPr algn="ctr"/>
            <a:endParaRPr lang="sl-SI" dirty="0">
              <a:solidFill>
                <a:srgbClr val="800000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786050" y="642918"/>
            <a:ext cx="4572032" cy="5651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b="1" dirty="0"/>
              <a:t>Uvod v varno eksperimentalno delo</a:t>
            </a:r>
          </a:p>
          <a:p>
            <a:pPr algn="ctr"/>
            <a:r>
              <a:rPr lang="sl-SI" b="1" dirty="0">
                <a:solidFill>
                  <a:srgbClr val="800000"/>
                </a:solidFill>
              </a:rPr>
              <a:t>(se nadgrajuje skozi ostale  učne sklope)</a:t>
            </a:r>
            <a:r>
              <a:rPr lang="sl-SI" b="1" dirty="0"/>
              <a:t> 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1714480" y="928670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786050" y="1643050"/>
            <a:ext cx="457203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b="1" dirty="0"/>
              <a:t>Alkalijske kovine in halogeni</a:t>
            </a:r>
          </a:p>
          <a:p>
            <a:pPr algn="ctr"/>
            <a:r>
              <a:rPr lang="sl-SI" b="1" dirty="0">
                <a:solidFill>
                  <a:srgbClr val="AC0000"/>
                </a:solidFill>
              </a:rPr>
              <a:t>(sodelovalno projektno delo)</a:t>
            </a:r>
            <a:r>
              <a:rPr lang="sl-SI" dirty="0">
                <a:solidFill>
                  <a:srgbClr val="AC0000"/>
                </a:solidFill>
              </a:rPr>
              <a:t> </a:t>
            </a: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1714480" y="1857364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2714612" y="4572008"/>
            <a:ext cx="4572000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sl-SI" b="1" dirty="0" smtClean="0"/>
              <a:t>Sprememba koncepta obravnave organske kemije</a:t>
            </a:r>
            <a:endParaRPr lang="sl-SI" b="1" dirty="0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500166" y="4714884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2" name="Pravokotnik 21"/>
          <p:cNvSpPr/>
          <p:nvPr/>
        </p:nvSpPr>
        <p:spPr>
          <a:xfrm>
            <a:off x="2714612" y="5286388"/>
            <a:ext cx="4643438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Zgradba in lastnosti polimerov</a:t>
            </a:r>
          </a:p>
          <a:p>
            <a:pPr algn="ctr"/>
            <a:r>
              <a:rPr lang="sl-SI" b="1" dirty="0" smtClean="0">
                <a:solidFill>
                  <a:srgbClr val="800000"/>
                </a:solidFill>
              </a:rPr>
              <a:t>(sodelovalno projektno delo)</a:t>
            </a:r>
            <a:endParaRPr lang="sl-SI" b="1" dirty="0">
              <a:solidFill>
                <a:srgbClr val="800000"/>
              </a:solidFill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1571604" y="5500702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8" name="PoljeZBesedilom 17"/>
          <p:cNvSpPr txBox="1"/>
          <p:nvPr/>
        </p:nvSpPr>
        <p:spPr>
          <a:xfrm>
            <a:off x="5572132" y="114298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25" name="Odreži en kot pravokotnika 24"/>
          <p:cNvSpPr/>
          <p:nvPr/>
        </p:nvSpPr>
        <p:spPr>
          <a:xfrm>
            <a:off x="428596" y="357166"/>
            <a:ext cx="8429684" cy="5643602"/>
          </a:xfrm>
          <a:prstGeom prst="snip1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accent2"/>
                </a:solidFill>
              </a:rPr>
              <a:t>Kaj prinaša sprememba  v pristopu obravnave organske kemije …</a:t>
            </a:r>
          </a:p>
          <a:p>
            <a:r>
              <a:rPr lang="sl-SI" sz="2400" b="1" dirty="0" smtClean="0">
                <a:solidFill>
                  <a:schemeClr val="accent2"/>
                </a:solidFill>
              </a:rPr>
              <a:t> Prej:</a:t>
            </a:r>
          </a:p>
          <a:p>
            <a:r>
              <a:rPr lang="sl-SI" sz="2400" dirty="0" smtClean="0"/>
              <a:t>vse teoretične osnove strnjene na začetku in  kasneje uporaba le teh na primerih organskih spojin</a:t>
            </a:r>
          </a:p>
          <a:p>
            <a:pPr algn="ctr"/>
            <a:endParaRPr lang="sl-SI" sz="2400" dirty="0" smtClean="0"/>
          </a:p>
          <a:p>
            <a:r>
              <a:rPr lang="sl-SI" sz="2400" b="1" dirty="0" smtClean="0">
                <a:solidFill>
                  <a:schemeClr val="accent2"/>
                </a:solidFill>
              </a:rPr>
              <a:t>Sedaj: </a:t>
            </a:r>
          </a:p>
          <a:p>
            <a:r>
              <a:rPr lang="sl-SI" sz="2400" dirty="0" smtClean="0"/>
              <a:t>na primerih organskih spojin postopno  usvajanje  teoretičnih osnov in neposredna uporaba teh znanj za reševanje novih primerov iz življenja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971550" y="3141663"/>
          <a:ext cx="2932113" cy="3127375"/>
        </p:xfrm>
        <a:graphic>
          <a:graphicData uri="http://schemas.openxmlformats.org/presentationml/2006/ole">
            <p:oleObj spid="_x0000_s2050" name="CorelDRAW" r:id="rId4" imgW="2770560" imgH="2770560" progId="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4438650"/>
          <a:ext cx="2144713" cy="1409700"/>
        </p:xfrm>
        <a:graphic>
          <a:graphicData uri="http://schemas.openxmlformats.org/presentationml/2006/ole">
            <p:oleObj spid="_x0000_s2051" name="CorelDRAW" r:id="rId5" imgW="2770560" imgH="2770560" progId="">
              <p:embed/>
            </p:oleObj>
          </a:graphicData>
        </a:graphic>
      </p:graphicFrame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428604"/>
            <a:ext cx="8147050" cy="571504"/>
          </a:xfrm>
        </p:spPr>
        <p:txBody>
          <a:bodyPr/>
          <a:lstStyle/>
          <a:p>
            <a:pPr marL="457200" indent="-457200" algn="ctr">
              <a:buFontTx/>
              <a:buNone/>
            </a:pPr>
            <a:r>
              <a:rPr lang="sl-SI" sz="2000" b="1" dirty="0" smtClean="0">
                <a:solidFill>
                  <a:srgbClr val="C00000"/>
                </a:solidFill>
              </a:rPr>
              <a:t>POLEG TEGA …</a:t>
            </a:r>
          </a:p>
          <a:p>
            <a:pPr marL="457200" indent="-457200" algn="ctr">
              <a:buFontTx/>
              <a:buNone/>
            </a:pPr>
            <a:endParaRPr lang="sl-SI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95288" y="3284538"/>
            <a:ext cx="374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l-SI">
              <a:solidFill>
                <a:schemeClr val="bg2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219700" y="3632200"/>
            <a:ext cx="368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sl-SI" b="1">
              <a:solidFill>
                <a:schemeClr val="hlink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28596" y="857232"/>
            <a:ext cx="87154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 smtClean="0"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sl-SI" sz="2000" dirty="0" smtClean="0">
                <a:latin typeface="+mj-lt"/>
              </a:rPr>
              <a:t>  večji poudarek na submikroskopskih prikazih kemijskih reakcij </a:t>
            </a:r>
          </a:p>
          <a:p>
            <a:pPr lvl="0">
              <a:buFont typeface="Wingdings" pitchFamily="2" charset="2"/>
              <a:buChar char="Ø"/>
            </a:pPr>
            <a:r>
              <a:rPr lang="sl-S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  <a:r>
              <a:rPr lang="sl-SI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razvijanje kemijske vizualne pismenosti z uporabo </a:t>
            </a:r>
          </a:p>
          <a:p>
            <a:pPr lvl="0"/>
            <a:r>
              <a:rPr lang="sl-SI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IKT</a:t>
            </a:r>
            <a:endParaRPr lang="sl-SI" sz="20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l-SI" sz="2000" dirty="0" smtClean="0">
                <a:latin typeface="+mj-lt"/>
              </a:rPr>
              <a:t>  občutno zmanjšanje faktografskega znanja pri anorganski kemiji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>
                <a:latin typeface="+mj-lt"/>
              </a:rPr>
              <a:t>  procesni in odnosni cilji so navedeni pri posameznih vsebinskih </a:t>
            </a:r>
          </a:p>
          <a:p>
            <a:r>
              <a:rPr lang="sl-SI" sz="2000" dirty="0" smtClean="0">
                <a:latin typeface="+mj-lt"/>
              </a:rPr>
              <a:t>    sklopih UN in nakazujejo tudi </a:t>
            </a:r>
            <a:r>
              <a:rPr lang="sl-SI" sz="2000" u="sng" dirty="0" smtClean="0">
                <a:latin typeface="+mj-lt"/>
              </a:rPr>
              <a:t>prednostne učne metode oz. dejavnosti</a:t>
            </a:r>
            <a:r>
              <a:rPr lang="sl-SI" sz="2000" dirty="0" smtClean="0">
                <a:latin typeface="+mj-lt"/>
              </a:rPr>
              <a:t> </a:t>
            </a:r>
          </a:p>
          <a:p>
            <a:r>
              <a:rPr lang="sl-SI" sz="2000" dirty="0" smtClean="0">
                <a:latin typeface="+mj-lt"/>
              </a:rPr>
              <a:t>    za uresničevanje učnih ciljev posameznega sklopa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>
                <a:latin typeface="+mj-lt"/>
              </a:rPr>
              <a:t>  poudarek na razvijanju problemskega pristopa pri </a:t>
            </a:r>
          </a:p>
          <a:p>
            <a:r>
              <a:rPr lang="sl-SI" sz="2000" dirty="0" smtClean="0">
                <a:latin typeface="+mj-lt"/>
              </a:rPr>
              <a:t>     eksperimentalnem delu</a:t>
            </a:r>
          </a:p>
          <a:p>
            <a:pPr>
              <a:buFont typeface="Wingdings" pitchFamily="2" charset="2"/>
              <a:buChar char="Ø"/>
            </a:pPr>
            <a:r>
              <a:rPr lang="sl-SI" sz="2000" dirty="0" smtClean="0">
                <a:latin typeface="+mj-lt"/>
              </a:rPr>
              <a:t>  poudarek na projektno sodelovalnem učenju</a:t>
            </a:r>
          </a:p>
          <a:p>
            <a:pPr>
              <a:buFont typeface="Wingdings" pitchFamily="2" charset="2"/>
              <a:buChar char="Ø"/>
            </a:pPr>
            <a:endParaRPr lang="sl-SI" sz="2000" dirty="0" smtClean="0">
              <a:latin typeface="+mj-lt"/>
            </a:endParaRPr>
          </a:p>
          <a:p>
            <a:endParaRPr lang="sl-SI" sz="2000" dirty="0" smtClean="0">
              <a:latin typeface="+mj-lt"/>
            </a:endParaRPr>
          </a:p>
          <a:p>
            <a:endParaRPr lang="sl-SI" sz="2000" dirty="0" smtClean="0">
              <a:latin typeface="+mj-lt"/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21" name="Poševen rob 20"/>
          <p:cNvSpPr/>
          <p:nvPr/>
        </p:nvSpPr>
        <p:spPr>
          <a:xfrm>
            <a:off x="1214414" y="4714884"/>
            <a:ext cx="6143668" cy="92869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Posodobitev  KZ za maturo in sprememba internega dela mature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/>
          <p:cNvGraphicFramePr>
            <a:graphicFrameLocks noGrp="1"/>
          </p:cNvGraphicFramePr>
          <p:nvPr>
            <p:ph/>
          </p:nvPr>
        </p:nvGraphicFramePr>
        <p:xfrm>
          <a:off x="500034" y="1071546"/>
          <a:ext cx="8229600" cy="545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000232" y="571480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solidFill>
                  <a:srgbClr val="C00000"/>
                </a:solidFill>
              </a:rPr>
              <a:t>Kako delujemo … </a:t>
            </a:r>
            <a:endParaRPr lang="sl-SI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357158" y="714356"/>
            <a:ext cx="8229600" cy="54594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KAKO POTEKA UVAJANJE POSODOBLJENEGA UN ZA KEMIJO V GIMNAZIJAH 2008/10</a:t>
            </a:r>
          </a:p>
          <a:p>
            <a:pPr marL="514350" indent="-514350">
              <a:buNone/>
            </a:pPr>
            <a:r>
              <a:rPr lang="sl-SI" sz="2800" u="sng" dirty="0" smtClean="0"/>
              <a:t>Izobraževanje učiteljev</a:t>
            </a:r>
          </a:p>
          <a:p>
            <a:pPr marL="914400" lvl="1" indent="-514350"/>
            <a:r>
              <a:rPr lang="sl-SI" sz="2000" dirty="0" smtClean="0"/>
              <a:t>5 strokovnih  srečanj ( 434 udeleženih)</a:t>
            </a:r>
          </a:p>
          <a:p>
            <a:pPr marL="914400" lvl="1" indent="-514350"/>
            <a:r>
              <a:rPr lang="sl-SI" sz="2000" dirty="0" smtClean="0"/>
              <a:t>3 seminarji stalnega strokovnega izobraževanja ( 123 udeleženih)</a:t>
            </a:r>
          </a:p>
          <a:p>
            <a:pPr marL="914400" lvl="1" indent="-514350"/>
            <a:r>
              <a:rPr lang="sl-SI" sz="2000" dirty="0" smtClean="0"/>
              <a:t>izobraževanje za sodelovalno učenje pri pouku kemije v spletni učilnici </a:t>
            </a:r>
            <a:r>
              <a:rPr lang="sl-SI" sz="2000" dirty="0" err="1" smtClean="0"/>
              <a:t>Moodle</a:t>
            </a:r>
            <a:r>
              <a:rPr lang="sl-SI" sz="2000" dirty="0" smtClean="0"/>
              <a:t>, sodelovanje s projektom E-šolstvo ( 30 udeleženih)</a:t>
            </a:r>
          </a:p>
          <a:p>
            <a:pPr marL="914400" lvl="1" indent="-514350"/>
            <a:r>
              <a:rPr lang="sl-SI" sz="2000" dirty="0" smtClean="0"/>
              <a:t>2 študijski skupini ( 145 udeleženih)</a:t>
            </a:r>
          </a:p>
          <a:p>
            <a:pPr marL="914400" lvl="1" indent="-514350"/>
            <a:r>
              <a:rPr lang="sl-SI" sz="2000" dirty="0" smtClean="0"/>
              <a:t>1. simpozij učiteljev in laborantov  kemije v gimnazijah ( 101 udeležen)</a:t>
            </a:r>
          </a:p>
          <a:p>
            <a:pPr marL="914400" lvl="1" indent="-514350"/>
            <a:r>
              <a:rPr lang="sl-SI" sz="2000" b="1" dirty="0" smtClean="0">
                <a:solidFill>
                  <a:srgbClr val="C00000"/>
                </a:solidFill>
              </a:rPr>
              <a:t>avgust 2010,  2. simpozij učiteljev in laborantov  kemije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None/>
            </a:pPr>
            <a:r>
              <a:rPr lang="sl-SI" sz="2400" b="1" dirty="0" smtClean="0">
                <a:solidFill>
                  <a:schemeClr val="tx1"/>
                </a:solidFill>
              </a:rPr>
              <a:t>KAKO POTEKA UVAJANJE POSODOBLJENEGA UN ZA KEMIJO V GIMNAZIJAH 2008/10</a:t>
            </a:r>
          </a:p>
          <a:p>
            <a:pPr marL="514350" indent="-514350">
              <a:buNone/>
            </a:pPr>
            <a:r>
              <a:rPr lang="sl-SI" sz="2800" u="sng" dirty="0" smtClean="0"/>
              <a:t>Didaktična gradiva:</a:t>
            </a:r>
          </a:p>
          <a:p>
            <a:pPr marL="914400" lvl="1" indent="-514350"/>
            <a:r>
              <a:rPr lang="sl-SI" sz="2000" dirty="0" smtClean="0"/>
              <a:t>Primeri iz prakse z evalvacijo ( 19 primerov)</a:t>
            </a:r>
          </a:p>
          <a:p>
            <a:pPr marL="914400" lvl="1" indent="-514350"/>
            <a:r>
              <a:rPr lang="sl-SI" sz="2000" dirty="0" smtClean="0"/>
              <a:t>Priprava priporočil za uvajanje “Nove IUPAC nomenklature “ v gimnaziji</a:t>
            </a:r>
          </a:p>
          <a:p>
            <a:pPr marL="914400" lvl="1" indent="-514350"/>
            <a:r>
              <a:rPr lang="sl-SI" sz="2000" b="1" dirty="0" smtClean="0">
                <a:solidFill>
                  <a:srgbClr val="C00000"/>
                </a:solidFill>
              </a:rPr>
              <a:t>Publikacija: Posodobitve pouka kemije v gimnazijah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l-SI" sz="3200" dirty="0" smtClean="0"/>
              <a:t>Pri pripravi publikacije sodelujejo…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429024"/>
          </a:xfrm>
          <a:solidFill>
            <a:srgbClr val="0070C0"/>
          </a:solidFill>
          <a:ln w="34925">
            <a:noFill/>
          </a:ln>
          <a:effectLst>
            <a:softEdge rad="1270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sl-SI" dirty="0" smtClean="0"/>
          </a:p>
          <a:p>
            <a:r>
              <a:rPr lang="sl-SI" dirty="0" smtClean="0"/>
              <a:t>člani PRS za kemijo </a:t>
            </a:r>
            <a:r>
              <a:rPr lang="sl-SI" smtClean="0"/>
              <a:t>v gimnazijah</a:t>
            </a:r>
            <a:endParaRPr lang="sl-SI" dirty="0" smtClean="0"/>
          </a:p>
          <a:p>
            <a:r>
              <a:rPr lang="sl-SI" dirty="0" smtClean="0"/>
              <a:t>učitelji mentorji za kemijo v gimnazijah in</a:t>
            </a:r>
          </a:p>
          <a:p>
            <a:r>
              <a:rPr lang="sl-SI" dirty="0" smtClean="0"/>
              <a:t>strokovnjaki za didaktiko UL- FNT OKII</a:t>
            </a:r>
            <a:endParaRPr lang="sl-SI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stavitevpredloga4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921</Words>
  <Application>Microsoft Office PowerPoint</Application>
  <PresentationFormat>Diaprojekcija na zaslonu (4:3)</PresentationFormat>
  <Paragraphs>191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6" baseType="lpstr">
      <vt:lpstr>Predstavitevpredloga4</vt:lpstr>
      <vt:lpstr>CorelDRAW</vt:lpstr>
      <vt:lpstr>Posodobitve pouka kemije v gimnazijah</vt:lpstr>
      <vt:lpstr>Diapozitiv 2</vt:lpstr>
      <vt:lpstr>Za začetek vpogled v ključne spremembe UN za kemijo v gimnazijah (2008)</vt:lpstr>
      <vt:lpstr>Diapozitiv 4</vt:lpstr>
      <vt:lpstr>Diapozitiv 5</vt:lpstr>
      <vt:lpstr>Diapozitiv 6</vt:lpstr>
      <vt:lpstr>Diapozitiv 7</vt:lpstr>
      <vt:lpstr>Diapozitiv 8</vt:lpstr>
      <vt:lpstr>Pri pripravi publikacije sodelujejo…</vt:lpstr>
      <vt:lpstr>Zakaj publikacija?</vt:lpstr>
      <vt:lpstr>Zakaj publikacija?</vt:lpstr>
      <vt:lpstr>Zakaj publikacija?</vt:lpstr>
      <vt:lpstr>Struktura vodnika </vt:lpstr>
      <vt:lpstr>Diapozitiv 14</vt:lpstr>
      <vt:lpstr>Diapozitiv 15</vt:lpstr>
      <vt:lpstr>Diapozitiv 16</vt:lpstr>
      <vt:lpstr>Diapozitiv 17</vt:lpstr>
      <vt:lpstr>Diapozitiv 18</vt:lpstr>
      <vt:lpstr> </vt:lpstr>
      <vt:lpstr>Priprava na učni sklop</vt:lpstr>
      <vt:lpstr>Diapozitiv 21</vt:lpstr>
      <vt:lpstr> </vt:lpstr>
      <vt:lpstr>ZAKAJ PUBLIKACIJA ?</vt:lpstr>
      <vt:lpstr>Diapozitiv 24</vt:lpstr>
    </vt:vector>
  </TitlesOfParts>
  <Company>Zavod RS za šolstvo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Anita Poberžnik</dc:creator>
  <cp:lastModifiedBy>bookpoljanska</cp:lastModifiedBy>
  <cp:revision>119</cp:revision>
  <dcterms:created xsi:type="dcterms:W3CDTF">2009-08-05T09:25:55Z</dcterms:created>
  <dcterms:modified xsi:type="dcterms:W3CDTF">2010-07-01T11:52:28Z</dcterms:modified>
</cp:coreProperties>
</file>